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0" r:id="rId2"/>
    <p:sldMasterId id="2147483706" r:id="rId3"/>
    <p:sldMasterId id="2147483718" r:id="rId4"/>
  </p:sldMasterIdLst>
  <p:notesMasterIdLst>
    <p:notesMasterId r:id="rId17"/>
  </p:notesMasterIdLst>
  <p:sldIdLst>
    <p:sldId id="328" r:id="rId5"/>
    <p:sldId id="344" r:id="rId6"/>
    <p:sldId id="326" r:id="rId7"/>
    <p:sldId id="395" r:id="rId8"/>
    <p:sldId id="410" r:id="rId9"/>
    <p:sldId id="411" r:id="rId10"/>
    <p:sldId id="372" r:id="rId11"/>
    <p:sldId id="374" r:id="rId12"/>
    <p:sldId id="367" r:id="rId13"/>
    <p:sldId id="412" r:id="rId14"/>
    <p:sldId id="413" r:id="rId15"/>
    <p:sldId id="324" r:id="rId1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7E1B5916-2621-4049-8897-24FE61C6BEC9}">
          <p14:sldIdLst>
            <p14:sldId id="328"/>
            <p14:sldId id="344"/>
            <p14:sldId id="326"/>
            <p14:sldId id="395"/>
            <p14:sldId id="410"/>
            <p14:sldId id="411"/>
            <p14:sldId id="372"/>
            <p14:sldId id="374"/>
            <p14:sldId id="367"/>
            <p14:sldId id="412"/>
            <p14:sldId id="413"/>
            <p14:sldId id="32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ine, Elizabeth McMichael (GSFC-4160)[NOAA]" initials="KEM(" lastIdx="1" clrIdx="0">
    <p:extLst>
      <p:ext uri="{19B8F6BF-5375-455C-9EA6-DF929625EA0E}">
        <p15:presenceInfo xmlns:p15="http://schemas.microsoft.com/office/powerpoint/2012/main" userId="S-1-5-21-330711430-3775241029-4075259233-671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496D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6" autoAdjust="0"/>
    <p:restoredTop sz="90085" autoAdjust="0"/>
  </p:normalViewPr>
  <p:slideViewPr>
    <p:cSldViewPr snapToGrid="0" snapToObjects="1">
      <p:cViewPr varScale="1">
        <p:scale>
          <a:sx n="77" d="100"/>
          <a:sy n="77" d="100"/>
        </p:scale>
        <p:origin x="1502"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F58E49-B136-5244-AA32-8FC7511CF238}" type="doc">
      <dgm:prSet loTypeId="urn:microsoft.com/office/officeart/2005/8/layout/cycle3" loCatId="cycle" qsTypeId="urn:microsoft.com/office/officeart/2005/8/quickstyle/3d3" qsCatId="3D" csTypeId="urn:microsoft.com/office/officeart/2005/8/colors/accent0_1" csCatId="mainScheme" phldr="1"/>
      <dgm:spPr/>
      <dgm:t>
        <a:bodyPr/>
        <a:lstStyle/>
        <a:p>
          <a:endParaRPr lang="en-US"/>
        </a:p>
      </dgm:t>
    </dgm:pt>
    <dgm:pt modelId="{CB82870B-3DF7-1448-8824-9D40C7086E3B}">
      <dgm:prSet phldrT="[Text]" custT="1"/>
      <dgm:spPr/>
      <dgm:t>
        <a:bodyPr/>
        <a:lstStyle/>
        <a:p>
          <a:r>
            <a:rPr lang="en-US" sz="2000" dirty="0" smtClean="0"/>
            <a:t>Detect</a:t>
          </a:r>
          <a:endParaRPr lang="en-US" sz="2000" dirty="0"/>
        </a:p>
      </dgm:t>
    </dgm:pt>
    <dgm:pt modelId="{B542FB62-7A38-D84F-9A5F-9C28E87CE904}" type="parTrans" cxnId="{AC56C506-70D0-AE4F-89A6-371937DCEA8A}">
      <dgm:prSet/>
      <dgm:spPr/>
      <dgm:t>
        <a:bodyPr/>
        <a:lstStyle/>
        <a:p>
          <a:endParaRPr lang="en-US"/>
        </a:p>
      </dgm:t>
    </dgm:pt>
    <dgm:pt modelId="{566228D6-8261-AE48-BA76-C2BC2EA22635}" type="sibTrans" cxnId="{AC56C506-70D0-AE4F-89A6-371937DCEA8A}">
      <dgm:prSet/>
      <dgm:spPr/>
      <dgm:t>
        <a:bodyPr/>
        <a:lstStyle/>
        <a:p>
          <a:endParaRPr lang="en-US"/>
        </a:p>
      </dgm:t>
    </dgm:pt>
    <dgm:pt modelId="{C830F0BB-2DE2-0141-B178-173C9584A71C}">
      <dgm:prSet phldrT="[Text]" custT="1"/>
      <dgm:spPr/>
      <dgm:t>
        <a:bodyPr/>
        <a:lstStyle/>
        <a:p>
          <a:r>
            <a:rPr lang="en-US" sz="2000" dirty="0" smtClean="0"/>
            <a:t>Prioritize</a:t>
          </a:r>
          <a:endParaRPr lang="en-US" sz="2000" dirty="0"/>
        </a:p>
      </dgm:t>
    </dgm:pt>
    <dgm:pt modelId="{44D0374B-1276-5F46-B68A-8FB65F6D390A}" type="parTrans" cxnId="{FF721901-FBF3-EC48-BE21-C3901469A799}">
      <dgm:prSet/>
      <dgm:spPr/>
      <dgm:t>
        <a:bodyPr/>
        <a:lstStyle/>
        <a:p>
          <a:endParaRPr lang="en-US"/>
        </a:p>
      </dgm:t>
    </dgm:pt>
    <dgm:pt modelId="{7F51F8E3-A1C6-7B40-B7DB-FBCD668F19B5}" type="sibTrans" cxnId="{FF721901-FBF3-EC48-BE21-C3901469A799}">
      <dgm:prSet/>
      <dgm:spPr/>
      <dgm:t>
        <a:bodyPr/>
        <a:lstStyle/>
        <a:p>
          <a:endParaRPr lang="en-US"/>
        </a:p>
      </dgm:t>
    </dgm:pt>
    <dgm:pt modelId="{1CFAA2D1-0E68-C541-99FA-1D1ABAB4D7A6}">
      <dgm:prSet phldrT="[Text]" custT="1"/>
      <dgm:spPr/>
      <dgm:t>
        <a:bodyPr/>
        <a:lstStyle/>
        <a:p>
          <a:r>
            <a:rPr lang="en-US" sz="2000" dirty="0" smtClean="0"/>
            <a:t>Investigate</a:t>
          </a:r>
          <a:endParaRPr lang="en-US" sz="2000" dirty="0"/>
        </a:p>
      </dgm:t>
    </dgm:pt>
    <dgm:pt modelId="{A93EE715-EBB7-DA40-A6EF-C795942FEC01}" type="parTrans" cxnId="{E0CAF548-1703-0642-BD63-1DACDA9CF8C2}">
      <dgm:prSet/>
      <dgm:spPr/>
      <dgm:t>
        <a:bodyPr/>
        <a:lstStyle/>
        <a:p>
          <a:endParaRPr lang="en-US"/>
        </a:p>
      </dgm:t>
    </dgm:pt>
    <dgm:pt modelId="{7504F001-3973-9C4E-925A-250140C638AB}" type="sibTrans" cxnId="{E0CAF548-1703-0642-BD63-1DACDA9CF8C2}">
      <dgm:prSet/>
      <dgm:spPr/>
      <dgm:t>
        <a:bodyPr/>
        <a:lstStyle/>
        <a:p>
          <a:endParaRPr lang="en-US"/>
        </a:p>
      </dgm:t>
    </dgm:pt>
    <dgm:pt modelId="{F7DA5CF9-C4D5-4F40-B634-C7BC96813DDB}">
      <dgm:prSet phldrT="[Text]" custT="1"/>
      <dgm:spPr/>
      <dgm:t>
        <a:bodyPr/>
        <a:lstStyle/>
        <a:p>
          <a:r>
            <a:rPr lang="en-US" sz="2000" dirty="0" smtClean="0"/>
            <a:t>Resolve</a:t>
          </a:r>
          <a:endParaRPr lang="en-US" sz="2000" dirty="0"/>
        </a:p>
      </dgm:t>
    </dgm:pt>
    <dgm:pt modelId="{9BBABE5E-3072-214E-A9F7-A3E6CC1BF619}" type="parTrans" cxnId="{EBCBA815-6CA3-3B45-873A-8A554D53D1FD}">
      <dgm:prSet/>
      <dgm:spPr/>
      <dgm:t>
        <a:bodyPr/>
        <a:lstStyle/>
        <a:p>
          <a:endParaRPr lang="en-US"/>
        </a:p>
      </dgm:t>
    </dgm:pt>
    <dgm:pt modelId="{D54CFC05-6273-934C-860A-CC5102D91786}" type="sibTrans" cxnId="{EBCBA815-6CA3-3B45-873A-8A554D53D1FD}">
      <dgm:prSet/>
      <dgm:spPr/>
      <dgm:t>
        <a:bodyPr/>
        <a:lstStyle/>
        <a:p>
          <a:endParaRPr lang="en-US"/>
        </a:p>
      </dgm:t>
    </dgm:pt>
    <dgm:pt modelId="{5F7BC5F1-F8FF-E74D-888B-D8A6C8A541B3}">
      <dgm:prSet phldrT="[Text]" custT="1"/>
      <dgm:spPr/>
      <dgm:t>
        <a:bodyPr/>
        <a:lstStyle/>
        <a:p>
          <a:r>
            <a:rPr lang="en-US" sz="2000" dirty="0" smtClean="0"/>
            <a:t>Implement</a:t>
          </a:r>
          <a:endParaRPr lang="en-US" sz="2000" dirty="0"/>
        </a:p>
      </dgm:t>
    </dgm:pt>
    <dgm:pt modelId="{800CEC4F-609C-D644-8986-B51ABEB9D4E7}" type="parTrans" cxnId="{EC8EC8D5-4074-D548-A8A7-598D8FA42EAB}">
      <dgm:prSet/>
      <dgm:spPr/>
      <dgm:t>
        <a:bodyPr/>
        <a:lstStyle/>
        <a:p>
          <a:endParaRPr lang="en-US"/>
        </a:p>
      </dgm:t>
    </dgm:pt>
    <dgm:pt modelId="{276C3976-13C6-9B4F-9226-2354576EAD2A}" type="sibTrans" cxnId="{EC8EC8D5-4074-D548-A8A7-598D8FA42EAB}">
      <dgm:prSet/>
      <dgm:spPr/>
      <dgm:t>
        <a:bodyPr/>
        <a:lstStyle/>
        <a:p>
          <a:endParaRPr lang="en-US"/>
        </a:p>
      </dgm:t>
    </dgm:pt>
    <dgm:pt modelId="{7A4F6315-2CDB-CF47-9143-90704CD9D54F}">
      <dgm:prSet phldrT="[Text]" custT="1"/>
      <dgm:spPr/>
      <dgm:t>
        <a:bodyPr/>
        <a:lstStyle/>
        <a:p>
          <a:r>
            <a:rPr lang="en-US" sz="2000" dirty="0" smtClean="0"/>
            <a:t>Verify</a:t>
          </a:r>
          <a:endParaRPr lang="en-US" sz="2000" dirty="0"/>
        </a:p>
      </dgm:t>
    </dgm:pt>
    <dgm:pt modelId="{73919134-EA15-9F4C-A582-F47C74F87E03}" type="parTrans" cxnId="{06F6AC3F-1725-9D43-96D5-0F9BE811CB2F}">
      <dgm:prSet/>
      <dgm:spPr/>
      <dgm:t>
        <a:bodyPr/>
        <a:lstStyle/>
        <a:p>
          <a:endParaRPr lang="en-US"/>
        </a:p>
      </dgm:t>
    </dgm:pt>
    <dgm:pt modelId="{6CC8C855-3ACF-BC41-A79C-42F6CA0D18C2}" type="sibTrans" cxnId="{06F6AC3F-1725-9D43-96D5-0F9BE811CB2F}">
      <dgm:prSet/>
      <dgm:spPr/>
      <dgm:t>
        <a:bodyPr/>
        <a:lstStyle/>
        <a:p>
          <a:endParaRPr lang="en-US"/>
        </a:p>
      </dgm:t>
    </dgm:pt>
    <dgm:pt modelId="{7A10A93B-94BC-CB4A-BE6A-4D06A27540E5}">
      <dgm:prSet phldrT="[Text]" custT="1"/>
      <dgm:spPr/>
      <dgm:t>
        <a:bodyPr/>
        <a:lstStyle/>
        <a:p>
          <a:r>
            <a:rPr lang="en-US" sz="2000" dirty="0" smtClean="0"/>
            <a:t>Report</a:t>
          </a:r>
          <a:endParaRPr lang="en-US" sz="2000" dirty="0"/>
        </a:p>
      </dgm:t>
    </dgm:pt>
    <dgm:pt modelId="{A0E40713-24C5-B440-AB25-3F9B98DC9B43}" type="sibTrans" cxnId="{BD960868-FA9D-DA4B-847A-299D2F9DA9DF}">
      <dgm:prSet/>
      <dgm:spPr/>
      <dgm:t>
        <a:bodyPr/>
        <a:lstStyle/>
        <a:p>
          <a:endParaRPr lang="en-US"/>
        </a:p>
      </dgm:t>
    </dgm:pt>
    <dgm:pt modelId="{08F36803-CC3B-6349-A2D5-C82A466C5456}" type="parTrans" cxnId="{BD960868-FA9D-DA4B-847A-299D2F9DA9DF}">
      <dgm:prSet/>
      <dgm:spPr/>
      <dgm:t>
        <a:bodyPr/>
        <a:lstStyle/>
        <a:p>
          <a:endParaRPr lang="en-US"/>
        </a:p>
      </dgm:t>
    </dgm:pt>
    <dgm:pt modelId="{CCD13173-8F6E-164F-8850-AD3354605DFF}" type="pres">
      <dgm:prSet presAssocID="{D4F58E49-B136-5244-AA32-8FC7511CF238}" presName="Name0" presStyleCnt="0">
        <dgm:presLayoutVars>
          <dgm:dir/>
          <dgm:resizeHandles val="exact"/>
        </dgm:presLayoutVars>
      </dgm:prSet>
      <dgm:spPr/>
      <dgm:t>
        <a:bodyPr/>
        <a:lstStyle/>
        <a:p>
          <a:endParaRPr lang="en-US"/>
        </a:p>
      </dgm:t>
    </dgm:pt>
    <dgm:pt modelId="{1FE40609-272C-F84C-B4E8-7BB9835B9045}" type="pres">
      <dgm:prSet presAssocID="{D4F58E49-B136-5244-AA32-8FC7511CF238}" presName="cycle" presStyleCnt="0"/>
      <dgm:spPr/>
      <dgm:t>
        <a:bodyPr/>
        <a:lstStyle/>
        <a:p>
          <a:endParaRPr lang="en-US"/>
        </a:p>
      </dgm:t>
    </dgm:pt>
    <dgm:pt modelId="{24EDE378-C749-D643-A4CB-A2950167932C}" type="pres">
      <dgm:prSet presAssocID="{CB82870B-3DF7-1448-8824-9D40C7086E3B}" presName="nodeFirstNode" presStyleLbl="node1" presStyleIdx="0" presStyleCnt="7" custScaleX="60945" custScaleY="53987" custRadScaleRad="101804" custRadScaleInc="-24014">
        <dgm:presLayoutVars>
          <dgm:bulletEnabled val="1"/>
        </dgm:presLayoutVars>
      </dgm:prSet>
      <dgm:spPr/>
      <dgm:t>
        <a:bodyPr/>
        <a:lstStyle/>
        <a:p>
          <a:endParaRPr lang="en-US"/>
        </a:p>
      </dgm:t>
    </dgm:pt>
    <dgm:pt modelId="{361FFBF2-3463-AA4C-847B-662F464F98ED}" type="pres">
      <dgm:prSet presAssocID="{566228D6-8261-AE48-BA76-C2BC2EA22635}" presName="sibTransFirstNode" presStyleLbl="bgShp" presStyleIdx="0" presStyleCnt="1" custLinFactNeighborX="-266" custLinFactNeighborY="-319"/>
      <dgm:spPr/>
      <dgm:t>
        <a:bodyPr/>
        <a:lstStyle/>
        <a:p>
          <a:endParaRPr lang="en-US"/>
        </a:p>
      </dgm:t>
    </dgm:pt>
    <dgm:pt modelId="{71047ABF-2001-A649-8747-56F4FE399793}" type="pres">
      <dgm:prSet presAssocID="{7A10A93B-94BC-CB4A-BE6A-4D06A27540E5}" presName="nodeFollowingNodes" presStyleLbl="node1" presStyleIdx="1" presStyleCnt="7" custScaleX="60945" custScaleY="53987" custRadScaleRad="91365" custRadScaleInc="-7141">
        <dgm:presLayoutVars>
          <dgm:bulletEnabled val="1"/>
        </dgm:presLayoutVars>
      </dgm:prSet>
      <dgm:spPr/>
      <dgm:t>
        <a:bodyPr/>
        <a:lstStyle/>
        <a:p>
          <a:endParaRPr lang="en-US"/>
        </a:p>
      </dgm:t>
    </dgm:pt>
    <dgm:pt modelId="{3784CA9F-D04D-614C-8CDB-82099CC1C402}" type="pres">
      <dgm:prSet presAssocID="{C830F0BB-2DE2-0141-B178-173C9584A71C}" presName="nodeFollowingNodes" presStyleLbl="node1" presStyleIdx="2" presStyleCnt="7" custScaleX="76758" custScaleY="53987" custRadScaleRad="84445" custRadScaleInc="-1424">
        <dgm:presLayoutVars>
          <dgm:bulletEnabled val="1"/>
        </dgm:presLayoutVars>
      </dgm:prSet>
      <dgm:spPr/>
      <dgm:t>
        <a:bodyPr/>
        <a:lstStyle/>
        <a:p>
          <a:endParaRPr lang="en-US"/>
        </a:p>
      </dgm:t>
    </dgm:pt>
    <dgm:pt modelId="{060783CE-02FB-0F4F-9E01-9D5B114C8CC2}" type="pres">
      <dgm:prSet presAssocID="{1CFAA2D1-0E68-C541-99FA-1D1ABAB4D7A6}" presName="nodeFollowingNodes" presStyleLbl="node1" presStyleIdx="3" presStyleCnt="7" custScaleX="100394" custScaleY="53987" custRadScaleRad="92010" custRadScaleInc="-13970">
        <dgm:presLayoutVars>
          <dgm:bulletEnabled val="1"/>
        </dgm:presLayoutVars>
      </dgm:prSet>
      <dgm:spPr/>
      <dgm:t>
        <a:bodyPr/>
        <a:lstStyle/>
        <a:p>
          <a:endParaRPr lang="en-US"/>
        </a:p>
      </dgm:t>
    </dgm:pt>
    <dgm:pt modelId="{2F505B0F-98D5-9A41-9836-AB75F858BA68}" type="pres">
      <dgm:prSet presAssocID="{F7DA5CF9-C4D5-4F40-B634-C7BC96813DDB}" presName="nodeFollowingNodes" presStyleLbl="node1" presStyleIdx="4" presStyleCnt="7" custScaleX="60945" custScaleY="53987" custRadScaleRad="103953" custRadScaleInc="4409">
        <dgm:presLayoutVars>
          <dgm:bulletEnabled val="1"/>
        </dgm:presLayoutVars>
      </dgm:prSet>
      <dgm:spPr/>
      <dgm:t>
        <a:bodyPr/>
        <a:lstStyle/>
        <a:p>
          <a:endParaRPr lang="en-US"/>
        </a:p>
      </dgm:t>
    </dgm:pt>
    <dgm:pt modelId="{0A3E0BF9-E9F8-C14D-971D-76BD1188DC69}" type="pres">
      <dgm:prSet presAssocID="{5F7BC5F1-F8FF-E74D-888B-D8A6C8A541B3}" presName="nodeFollowingNodes" presStyleLbl="node1" presStyleIdx="5" presStyleCnt="7" custScaleX="92574" custScaleY="53987" custRadScaleRad="110506" custRadScaleInc="-11965">
        <dgm:presLayoutVars>
          <dgm:bulletEnabled val="1"/>
        </dgm:presLayoutVars>
      </dgm:prSet>
      <dgm:spPr/>
      <dgm:t>
        <a:bodyPr/>
        <a:lstStyle/>
        <a:p>
          <a:endParaRPr lang="en-US"/>
        </a:p>
      </dgm:t>
    </dgm:pt>
    <dgm:pt modelId="{C6084510-1F00-FA41-AF3C-7E6104983B96}" type="pres">
      <dgm:prSet presAssocID="{7A4F6315-2CDB-CF47-9143-90704CD9D54F}" presName="nodeFollowingNodes" presStyleLbl="node1" presStyleIdx="6" presStyleCnt="7" custScaleX="60945" custScaleY="53987" custRadScaleRad="115671" custRadScaleInc="-32518">
        <dgm:presLayoutVars>
          <dgm:bulletEnabled val="1"/>
        </dgm:presLayoutVars>
      </dgm:prSet>
      <dgm:spPr/>
      <dgm:t>
        <a:bodyPr/>
        <a:lstStyle/>
        <a:p>
          <a:endParaRPr lang="en-US"/>
        </a:p>
      </dgm:t>
    </dgm:pt>
  </dgm:ptLst>
  <dgm:cxnLst>
    <dgm:cxn modelId="{3D4CC86C-D1C6-4547-98DC-029A69D86310}" type="presOf" srcId="{CB82870B-3DF7-1448-8824-9D40C7086E3B}" destId="{24EDE378-C749-D643-A4CB-A2950167932C}" srcOrd="0" destOrd="0" presId="urn:microsoft.com/office/officeart/2005/8/layout/cycle3"/>
    <dgm:cxn modelId="{BD960868-FA9D-DA4B-847A-299D2F9DA9DF}" srcId="{D4F58E49-B136-5244-AA32-8FC7511CF238}" destId="{7A10A93B-94BC-CB4A-BE6A-4D06A27540E5}" srcOrd="1" destOrd="0" parTransId="{08F36803-CC3B-6349-A2D5-C82A466C5456}" sibTransId="{A0E40713-24C5-B440-AB25-3F9B98DC9B43}"/>
    <dgm:cxn modelId="{B047A26C-A105-489B-87B5-5BBB311789E1}" type="presOf" srcId="{7A4F6315-2CDB-CF47-9143-90704CD9D54F}" destId="{C6084510-1F00-FA41-AF3C-7E6104983B96}" srcOrd="0" destOrd="0" presId="urn:microsoft.com/office/officeart/2005/8/layout/cycle3"/>
    <dgm:cxn modelId="{AC56C506-70D0-AE4F-89A6-371937DCEA8A}" srcId="{D4F58E49-B136-5244-AA32-8FC7511CF238}" destId="{CB82870B-3DF7-1448-8824-9D40C7086E3B}" srcOrd="0" destOrd="0" parTransId="{B542FB62-7A38-D84F-9A5F-9C28E87CE904}" sibTransId="{566228D6-8261-AE48-BA76-C2BC2EA22635}"/>
    <dgm:cxn modelId="{16405F0C-1D44-490F-A398-C30B854DFB79}" type="presOf" srcId="{F7DA5CF9-C4D5-4F40-B634-C7BC96813DDB}" destId="{2F505B0F-98D5-9A41-9836-AB75F858BA68}" srcOrd="0" destOrd="0" presId="urn:microsoft.com/office/officeart/2005/8/layout/cycle3"/>
    <dgm:cxn modelId="{06F6AC3F-1725-9D43-96D5-0F9BE811CB2F}" srcId="{D4F58E49-B136-5244-AA32-8FC7511CF238}" destId="{7A4F6315-2CDB-CF47-9143-90704CD9D54F}" srcOrd="6" destOrd="0" parTransId="{73919134-EA15-9F4C-A582-F47C74F87E03}" sibTransId="{6CC8C855-3ACF-BC41-A79C-42F6CA0D18C2}"/>
    <dgm:cxn modelId="{E0CAF548-1703-0642-BD63-1DACDA9CF8C2}" srcId="{D4F58E49-B136-5244-AA32-8FC7511CF238}" destId="{1CFAA2D1-0E68-C541-99FA-1D1ABAB4D7A6}" srcOrd="3" destOrd="0" parTransId="{A93EE715-EBB7-DA40-A6EF-C795942FEC01}" sibTransId="{7504F001-3973-9C4E-925A-250140C638AB}"/>
    <dgm:cxn modelId="{C80E069F-6EA3-49E1-8C57-B97DD21CDF5A}" type="presOf" srcId="{D4F58E49-B136-5244-AA32-8FC7511CF238}" destId="{CCD13173-8F6E-164F-8850-AD3354605DFF}" srcOrd="0" destOrd="0" presId="urn:microsoft.com/office/officeart/2005/8/layout/cycle3"/>
    <dgm:cxn modelId="{3C1CAC0D-2E91-4BAB-9BDA-F060565ECCC5}" type="presOf" srcId="{C830F0BB-2DE2-0141-B178-173C9584A71C}" destId="{3784CA9F-D04D-614C-8CDB-82099CC1C402}" srcOrd="0" destOrd="0" presId="urn:microsoft.com/office/officeart/2005/8/layout/cycle3"/>
    <dgm:cxn modelId="{FF721901-FBF3-EC48-BE21-C3901469A799}" srcId="{D4F58E49-B136-5244-AA32-8FC7511CF238}" destId="{C830F0BB-2DE2-0141-B178-173C9584A71C}" srcOrd="2" destOrd="0" parTransId="{44D0374B-1276-5F46-B68A-8FB65F6D390A}" sibTransId="{7F51F8E3-A1C6-7B40-B7DB-FBCD668F19B5}"/>
    <dgm:cxn modelId="{06AED866-5D62-45EC-84ED-DB2E7B8FE8C7}" type="presOf" srcId="{566228D6-8261-AE48-BA76-C2BC2EA22635}" destId="{361FFBF2-3463-AA4C-847B-662F464F98ED}" srcOrd="0" destOrd="0" presId="urn:microsoft.com/office/officeart/2005/8/layout/cycle3"/>
    <dgm:cxn modelId="{7D75346D-84B6-4D63-B34A-59BF27718D9F}" type="presOf" srcId="{7A10A93B-94BC-CB4A-BE6A-4D06A27540E5}" destId="{71047ABF-2001-A649-8747-56F4FE399793}" srcOrd="0" destOrd="0" presId="urn:microsoft.com/office/officeart/2005/8/layout/cycle3"/>
    <dgm:cxn modelId="{8C6C9F48-5FB4-49A4-865C-EB3DC208FF13}" type="presOf" srcId="{1CFAA2D1-0E68-C541-99FA-1D1ABAB4D7A6}" destId="{060783CE-02FB-0F4F-9E01-9D5B114C8CC2}" srcOrd="0" destOrd="0" presId="urn:microsoft.com/office/officeart/2005/8/layout/cycle3"/>
    <dgm:cxn modelId="{EBCBA815-6CA3-3B45-873A-8A554D53D1FD}" srcId="{D4F58E49-B136-5244-AA32-8FC7511CF238}" destId="{F7DA5CF9-C4D5-4F40-B634-C7BC96813DDB}" srcOrd="4" destOrd="0" parTransId="{9BBABE5E-3072-214E-A9F7-A3E6CC1BF619}" sibTransId="{D54CFC05-6273-934C-860A-CC5102D91786}"/>
    <dgm:cxn modelId="{269BD105-5F4A-42D3-ACAC-FA69C3EA57BA}" type="presOf" srcId="{5F7BC5F1-F8FF-E74D-888B-D8A6C8A541B3}" destId="{0A3E0BF9-E9F8-C14D-971D-76BD1188DC69}" srcOrd="0" destOrd="0" presId="urn:microsoft.com/office/officeart/2005/8/layout/cycle3"/>
    <dgm:cxn modelId="{EC8EC8D5-4074-D548-A8A7-598D8FA42EAB}" srcId="{D4F58E49-B136-5244-AA32-8FC7511CF238}" destId="{5F7BC5F1-F8FF-E74D-888B-D8A6C8A541B3}" srcOrd="5" destOrd="0" parTransId="{800CEC4F-609C-D644-8986-B51ABEB9D4E7}" sibTransId="{276C3976-13C6-9B4F-9226-2354576EAD2A}"/>
    <dgm:cxn modelId="{0574B9A7-F8D6-4B1D-A11C-83E51C0FB797}" type="presParOf" srcId="{CCD13173-8F6E-164F-8850-AD3354605DFF}" destId="{1FE40609-272C-F84C-B4E8-7BB9835B9045}" srcOrd="0" destOrd="0" presId="urn:microsoft.com/office/officeart/2005/8/layout/cycle3"/>
    <dgm:cxn modelId="{1430C7FF-A2B4-4C4F-AEB1-AD9807AC735F}" type="presParOf" srcId="{1FE40609-272C-F84C-B4E8-7BB9835B9045}" destId="{24EDE378-C749-D643-A4CB-A2950167932C}" srcOrd="0" destOrd="0" presId="urn:microsoft.com/office/officeart/2005/8/layout/cycle3"/>
    <dgm:cxn modelId="{079FCC64-3EEC-40AA-9069-727D75C8551E}" type="presParOf" srcId="{1FE40609-272C-F84C-B4E8-7BB9835B9045}" destId="{361FFBF2-3463-AA4C-847B-662F464F98ED}" srcOrd="1" destOrd="0" presId="urn:microsoft.com/office/officeart/2005/8/layout/cycle3"/>
    <dgm:cxn modelId="{05211713-6BD2-4DC3-B66E-60C76EC49E10}" type="presParOf" srcId="{1FE40609-272C-F84C-B4E8-7BB9835B9045}" destId="{71047ABF-2001-A649-8747-56F4FE399793}" srcOrd="2" destOrd="0" presId="urn:microsoft.com/office/officeart/2005/8/layout/cycle3"/>
    <dgm:cxn modelId="{93C4ED37-9E59-4ED0-925B-73F7A3F0FAC1}" type="presParOf" srcId="{1FE40609-272C-F84C-B4E8-7BB9835B9045}" destId="{3784CA9F-D04D-614C-8CDB-82099CC1C402}" srcOrd="3" destOrd="0" presId="urn:microsoft.com/office/officeart/2005/8/layout/cycle3"/>
    <dgm:cxn modelId="{19F4BE60-931B-4232-830A-4CF396CF36D5}" type="presParOf" srcId="{1FE40609-272C-F84C-B4E8-7BB9835B9045}" destId="{060783CE-02FB-0F4F-9E01-9D5B114C8CC2}" srcOrd="4" destOrd="0" presId="urn:microsoft.com/office/officeart/2005/8/layout/cycle3"/>
    <dgm:cxn modelId="{ED62C886-F5C6-4722-A62B-A30E9C3DAF4D}" type="presParOf" srcId="{1FE40609-272C-F84C-B4E8-7BB9835B9045}" destId="{2F505B0F-98D5-9A41-9836-AB75F858BA68}" srcOrd="5" destOrd="0" presId="urn:microsoft.com/office/officeart/2005/8/layout/cycle3"/>
    <dgm:cxn modelId="{533F0DC1-AC1D-4CCF-9C16-2AD2FA7D99E4}" type="presParOf" srcId="{1FE40609-272C-F84C-B4E8-7BB9835B9045}" destId="{0A3E0BF9-E9F8-C14D-971D-76BD1188DC69}" srcOrd="6" destOrd="0" presId="urn:microsoft.com/office/officeart/2005/8/layout/cycle3"/>
    <dgm:cxn modelId="{0C70830E-9D53-4348-82BE-C2D1E7B9EF06}" type="presParOf" srcId="{1FE40609-272C-F84C-B4E8-7BB9835B9045}" destId="{C6084510-1F00-FA41-AF3C-7E6104983B96}"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FFBF2-3463-AA4C-847B-662F464F98ED}">
      <dsp:nvSpPr>
        <dsp:cNvPr id="0" name=""/>
        <dsp:cNvSpPr/>
      </dsp:nvSpPr>
      <dsp:spPr>
        <a:xfrm>
          <a:off x="20" y="312676"/>
          <a:ext cx="6327158" cy="6327158"/>
        </a:xfrm>
        <a:prstGeom prst="circularArrow">
          <a:avLst>
            <a:gd name="adj1" fmla="val 5544"/>
            <a:gd name="adj2" fmla="val 330680"/>
            <a:gd name="adj3" fmla="val 15054081"/>
            <a:gd name="adj4" fmla="val 16647285"/>
            <a:gd name="adj5" fmla="val 5757"/>
          </a:avLst>
        </a:prstGeom>
        <a:solidFill>
          <a:schemeClr val="dk1">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24EDE378-C749-D643-A4CB-A2950167932C}">
      <dsp:nvSpPr>
        <dsp:cNvPr id="0" name=""/>
        <dsp:cNvSpPr/>
      </dsp:nvSpPr>
      <dsp:spPr>
        <a:xfrm>
          <a:off x="2579741" y="489358"/>
          <a:ext cx="1201376" cy="532108"/>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Detect</a:t>
          </a:r>
          <a:endParaRPr lang="en-US" sz="2000" kern="1200" dirty="0"/>
        </a:p>
      </dsp:txBody>
      <dsp:txXfrm>
        <a:off x="2605716" y="515333"/>
        <a:ext cx="1149426" cy="480158"/>
      </dsp:txXfrm>
    </dsp:sp>
    <dsp:sp modelId="{71047ABF-2001-A649-8747-56F4FE399793}">
      <dsp:nvSpPr>
        <dsp:cNvPr id="0" name=""/>
        <dsp:cNvSpPr/>
      </dsp:nvSpPr>
      <dsp:spPr>
        <a:xfrm>
          <a:off x="4932895" y="1544844"/>
          <a:ext cx="1201376" cy="532108"/>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Report</a:t>
          </a:r>
          <a:endParaRPr lang="en-US" sz="2000" kern="1200" dirty="0"/>
        </a:p>
      </dsp:txBody>
      <dsp:txXfrm>
        <a:off x="4958870" y="1570819"/>
        <a:ext cx="1149426" cy="480158"/>
      </dsp:txXfrm>
    </dsp:sp>
    <dsp:sp modelId="{3784CA9F-D04D-614C-8CDB-82099CC1C402}">
      <dsp:nvSpPr>
        <dsp:cNvPr id="0" name=""/>
        <dsp:cNvSpPr/>
      </dsp:nvSpPr>
      <dsp:spPr>
        <a:xfrm>
          <a:off x="5165741" y="3669599"/>
          <a:ext cx="1513090" cy="532108"/>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Prioritize</a:t>
          </a:r>
          <a:endParaRPr lang="en-US" sz="2000" kern="1200" dirty="0"/>
        </a:p>
      </dsp:txBody>
      <dsp:txXfrm>
        <a:off x="5191716" y="3695574"/>
        <a:ext cx="1461140" cy="480158"/>
      </dsp:txXfrm>
    </dsp:sp>
    <dsp:sp modelId="{060783CE-02FB-0F4F-9E01-9D5B114C8CC2}">
      <dsp:nvSpPr>
        <dsp:cNvPr id="0" name=""/>
        <dsp:cNvSpPr/>
      </dsp:nvSpPr>
      <dsp:spPr>
        <a:xfrm>
          <a:off x="4021511" y="5292788"/>
          <a:ext cx="1979014" cy="532108"/>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Investigate</a:t>
          </a:r>
          <a:endParaRPr lang="en-US" sz="2000" kern="1200" dirty="0"/>
        </a:p>
      </dsp:txBody>
      <dsp:txXfrm>
        <a:off x="4047486" y="5318763"/>
        <a:ext cx="1927064" cy="480158"/>
      </dsp:txXfrm>
    </dsp:sp>
    <dsp:sp modelId="{2F505B0F-98D5-9A41-9836-AB75F858BA68}">
      <dsp:nvSpPr>
        <dsp:cNvPr id="0" name=""/>
        <dsp:cNvSpPr/>
      </dsp:nvSpPr>
      <dsp:spPr>
        <a:xfrm>
          <a:off x="1791021" y="5670866"/>
          <a:ext cx="1201376" cy="532108"/>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Resolve</a:t>
          </a:r>
          <a:endParaRPr lang="en-US" sz="2000" kern="1200" dirty="0"/>
        </a:p>
      </dsp:txBody>
      <dsp:txXfrm>
        <a:off x="1816996" y="5696841"/>
        <a:ext cx="1149426" cy="480158"/>
      </dsp:txXfrm>
    </dsp:sp>
    <dsp:sp modelId="{0A3E0BF9-E9F8-C14D-971D-76BD1188DC69}">
      <dsp:nvSpPr>
        <dsp:cNvPr id="0" name=""/>
        <dsp:cNvSpPr/>
      </dsp:nvSpPr>
      <dsp:spPr>
        <a:xfrm>
          <a:off x="0" y="4120779"/>
          <a:ext cx="1824862" cy="532108"/>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Implement</a:t>
          </a:r>
          <a:endParaRPr lang="en-US" sz="2000" kern="1200" dirty="0"/>
        </a:p>
      </dsp:txBody>
      <dsp:txXfrm>
        <a:off x="25975" y="4146754"/>
        <a:ext cx="1772912" cy="480158"/>
      </dsp:txXfrm>
    </dsp:sp>
    <dsp:sp modelId="{C6084510-1F00-FA41-AF3C-7E6104983B96}">
      <dsp:nvSpPr>
        <dsp:cNvPr id="0" name=""/>
        <dsp:cNvSpPr/>
      </dsp:nvSpPr>
      <dsp:spPr>
        <a:xfrm>
          <a:off x="242223" y="1921125"/>
          <a:ext cx="1201376" cy="532108"/>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Verify</a:t>
          </a:r>
          <a:endParaRPr lang="en-US" sz="2000" kern="1200" dirty="0"/>
        </a:p>
      </dsp:txBody>
      <dsp:txXfrm>
        <a:off x="268198" y="1947100"/>
        <a:ext cx="1149426" cy="48015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2C3D7D-500C-4E1D-B9AB-639EE9121B56}" type="datetimeFigureOut">
              <a:rPr lang="en-US" smtClean="0"/>
              <a:t>9/10/2018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ED2592-D9B0-4344-9A21-3C37A123ADC4}" type="slidenum">
              <a:rPr lang="en-US" smtClean="0"/>
              <a:t>‹#›</a:t>
            </a:fld>
            <a:endParaRPr lang="en-US"/>
          </a:p>
        </p:txBody>
      </p:sp>
    </p:spTree>
    <p:extLst>
      <p:ext uri="{BB962C8B-B14F-4D97-AF65-F5344CB8AC3E}">
        <p14:creationId xmlns:p14="http://schemas.microsoft.com/office/powerpoint/2010/main" val="121311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04034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2082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677F994-D8E5-44D3-9A9B-736F6ED312ED}" type="slidenum">
              <a:rPr lang="en-US" altLang="en-US"/>
              <a:pPr/>
              <a:t>‹#›</a:t>
            </a:fld>
            <a:endParaRPr lang="en-US" altLang="en-US"/>
          </a:p>
        </p:txBody>
      </p:sp>
    </p:spTree>
    <p:extLst>
      <p:ext uri="{BB962C8B-B14F-4D97-AF65-F5344CB8AC3E}">
        <p14:creationId xmlns:p14="http://schemas.microsoft.com/office/powerpoint/2010/main" val="311548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1C1CA1-ECDA-495A-9523-4A6673578917}" type="slidenum">
              <a:rPr lang="en-US" altLang="en-US"/>
              <a:pPr/>
              <a:t>‹#›</a:t>
            </a:fld>
            <a:endParaRPr lang="en-US" altLang="en-US"/>
          </a:p>
        </p:txBody>
      </p:sp>
    </p:spTree>
    <p:extLst>
      <p:ext uri="{BB962C8B-B14F-4D97-AF65-F5344CB8AC3E}">
        <p14:creationId xmlns:p14="http://schemas.microsoft.com/office/powerpoint/2010/main" val="3738234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2B124F-D13A-4F6C-B7DD-96224DA846EA}" type="slidenum">
              <a:rPr lang="en-US" altLang="en-US"/>
              <a:pPr/>
              <a:t>‹#›</a:t>
            </a:fld>
            <a:endParaRPr lang="en-US" altLang="en-US"/>
          </a:p>
        </p:txBody>
      </p:sp>
    </p:spTree>
    <p:extLst>
      <p:ext uri="{BB962C8B-B14F-4D97-AF65-F5344CB8AC3E}">
        <p14:creationId xmlns:p14="http://schemas.microsoft.com/office/powerpoint/2010/main" val="3607534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2969803C-E7E6-4AFB-B9B6-9E2F62AE7CC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657083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55723E3B-6DCA-4F3F-B844-0B144139ED8C}"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821320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A477150-59EE-4FC9-9B15-47632347E7EC}"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620895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ECC3001A-5936-4FC7-A783-E0BA611F19B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001445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fld id="{45521ED9-0FB3-4D0B-8857-7A418C19B38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946338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fld id="{A03C2DA2-F20A-4A97-907B-E12FD607F72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52594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fld id="{6FB173BF-C508-4302-8AEB-2C97BF30CCBF}"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10709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EB28D-5FD4-4D35-980E-E91781AD47A4}" type="slidenum">
              <a:rPr lang="en-US" altLang="en-US"/>
              <a:pPr/>
              <a:t>‹#›</a:t>
            </a:fld>
            <a:endParaRPr lang="en-US" altLang="en-US"/>
          </a:p>
        </p:txBody>
      </p:sp>
    </p:spTree>
    <p:extLst>
      <p:ext uri="{BB962C8B-B14F-4D97-AF65-F5344CB8AC3E}">
        <p14:creationId xmlns:p14="http://schemas.microsoft.com/office/powerpoint/2010/main" val="16725487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535E6838-BF23-4553-98D5-B98388A38F2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7994181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F8BF9B8E-9DE7-4868-9A1F-367AB11C74B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8631813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CDB0F102-F5AF-4305-8340-CD5C9373DCB3}"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699484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CD2817C2-A61A-4AF6-9B7A-7D7A643ED38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308112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2969803C-E7E6-4AFB-B9B6-9E2F62AE7CC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8745029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55723E3B-6DCA-4F3F-B844-0B144139ED8C}"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8397552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A477150-59EE-4FC9-9B15-47632347E7EC}"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7807033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ECC3001A-5936-4FC7-A783-E0BA611F19B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7219471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fld id="{45521ED9-0FB3-4D0B-8857-7A418C19B38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4220480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fld id="{A03C2DA2-F20A-4A97-907B-E12FD607F72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12223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ACCE42E-A032-49EA-B847-86C286AF998B}" type="slidenum">
              <a:rPr lang="en-US" altLang="en-US"/>
              <a:pPr/>
              <a:t>‹#›</a:t>
            </a:fld>
            <a:endParaRPr lang="en-US" altLang="en-US"/>
          </a:p>
        </p:txBody>
      </p:sp>
    </p:spTree>
    <p:extLst>
      <p:ext uri="{BB962C8B-B14F-4D97-AF65-F5344CB8AC3E}">
        <p14:creationId xmlns:p14="http://schemas.microsoft.com/office/powerpoint/2010/main" val="22395950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fld id="{6FB173BF-C508-4302-8AEB-2C97BF30CCBF}"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75440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535E6838-BF23-4553-98D5-B98388A38F2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4243252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F8BF9B8E-9DE7-4868-9A1F-367AB11C74B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6484936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CDB0F102-F5AF-4305-8340-CD5C9373DCB3}"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4986311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altLang="en-US" smtClean="0">
                <a:solidFill>
                  <a:prstClr val="white"/>
                </a:solidFill>
              </a:rPr>
              <a:t>6/12/2016</a:t>
            </a:r>
            <a:endParaRPr lang="en-US" alt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CD2817C2-A61A-4AF6-9B7A-7D7A643ED38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7531441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564350" y="288575"/>
            <a:ext cx="5961300" cy="853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23556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EDB66F-F7B2-4A58-932E-C201B1EC1971}" type="slidenum">
              <a:rPr lang="en-US" altLang="en-US"/>
              <a:pPr/>
              <a:t>‹#›</a:t>
            </a:fld>
            <a:endParaRPr lang="en-US" altLang="en-US"/>
          </a:p>
        </p:txBody>
      </p:sp>
    </p:spTree>
    <p:extLst>
      <p:ext uri="{BB962C8B-B14F-4D97-AF65-F5344CB8AC3E}">
        <p14:creationId xmlns:p14="http://schemas.microsoft.com/office/powerpoint/2010/main" val="1472985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D14D593-66D2-43D6-9861-23844B1566ED}" type="slidenum">
              <a:rPr lang="en-US" altLang="en-US"/>
              <a:pPr/>
              <a:t>‹#›</a:t>
            </a:fld>
            <a:endParaRPr lang="en-US" altLang="en-US"/>
          </a:p>
        </p:txBody>
      </p:sp>
    </p:spTree>
    <p:extLst>
      <p:ext uri="{BB962C8B-B14F-4D97-AF65-F5344CB8AC3E}">
        <p14:creationId xmlns:p14="http://schemas.microsoft.com/office/powerpoint/2010/main" val="396713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9A32C8E-179F-49B6-A938-0B4B274CD3B2}" type="slidenum">
              <a:rPr lang="en-US" altLang="en-US"/>
              <a:pPr/>
              <a:t>‹#›</a:t>
            </a:fld>
            <a:endParaRPr lang="en-US" altLang="en-US"/>
          </a:p>
        </p:txBody>
      </p:sp>
    </p:spTree>
    <p:extLst>
      <p:ext uri="{BB962C8B-B14F-4D97-AF65-F5344CB8AC3E}">
        <p14:creationId xmlns:p14="http://schemas.microsoft.com/office/powerpoint/2010/main" val="327821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45E2C7B-98FB-4E0F-AE3C-E3AB0B1F5D72}" type="slidenum">
              <a:rPr lang="en-US" altLang="en-US"/>
              <a:pPr/>
              <a:t>‹#›</a:t>
            </a:fld>
            <a:endParaRPr lang="en-US" altLang="en-US"/>
          </a:p>
        </p:txBody>
      </p:sp>
    </p:spTree>
    <p:extLst>
      <p:ext uri="{BB962C8B-B14F-4D97-AF65-F5344CB8AC3E}">
        <p14:creationId xmlns:p14="http://schemas.microsoft.com/office/powerpoint/2010/main" val="129585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7040AE3-AD3B-49D6-A1E8-EBA7650BF67C}" type="slidenum">
              <a:rPr lang="en-US" altLang="en-US"/>
              <a:pPr/>
              <a:t>‹#›</a:t>
            </a:fld>
            <a:endParaRPr lang="en-US" altLang="en-US"/>
          </a:p>
        </p:txBody>
      </p:sp>
    </p:spTree>
    <p:extLst>
      <p:ext uri="{BB962C8B-B14F-4D97-AF65-F5344CB8AC3E}">
        <p14:creationId xmlns:p14="http://schemas.microsoft.com/office/powerpoint/2010/main" val="485212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r>
              <a:rPr lang="en-US" altLang="en-US" smtClean="0"/>
              <a:t>6/12/2016</a:t>
            </a: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34867AE-E818-4D4A-B2C8-E5DE73D18ABD}" type="slidenum">
              <a:rPr lang="en-US" altLang="en-US"/>
              <a:pPr/>
              <a:t>‹#›</a:t>
            </a:fld>
            <a:endParaRPr lang="en-US" altLang="en-US"/>
          </a:p>
        </p:txBody>
      </p:sp>
    </p:spTree>
    <p:extLst>
      <p:ext uri="{BB962C8B-B14F-4D97-AF65-F5344CB8AC3E}">
        <p14:creationId xmlns:p14="http://schemas.microsoft.com/office/powerpoint/2010/main" val="23058562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Mandt_SOO-DOH_AL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5954713" y="1808163"/>
            <a:ext cx="4598987" cy="1484312"/>
          </a:xfrm>
          <a:prstGeom prst="rect">
            <a:avLst/>
          </a:prstGeom>
        </p:spPr>
        <p:txBody>
          <a:bodyPr/>
          <a:lstStyle>
            <a:lvl1pPr algn="ctr" defTabSz="457200" rtl="0" eaLnBrk="1" latinLnBrk="0" hangingPunct="1">
              <a:spcBef>
                <a:spcPct val="0"/>
              </a:spcBef>
              <a:buNone/>
              <a:defRPr sz="3600" b="1" i="0" kern="1200" spc="0">
                <a:solidFill>
                  <a:srgbClr val="0496D7"/>
                </a:solidFill>
                <a:latin typeface="Myriad Pro"/>
                <a:ea typeface="+mj-ea"/>
                <a:cs typeface="Myriad Pro"/>
              </a:defRPr>
            </a:lvl1pPr>
          </a:lstStyle>
          <a:p>
            <a:pPr algn="l" fontAlgn="auto">
              <a:lnSpc>
                <a:spcPct val="70000"/>
              </a:lnSpc>
              <a:spcAft>
                <a:spcPts val="0"/>
              </a:spcAft>
              <a:defRPr/>
            </a:pPr>
            <a:endParaRPr lang="en-US" sz="3200" dirty="0" smtClean="0"/>
          </a:p>
        </p:txBody>
      </p:sp>
    </p:spTree>
  </p:cSld>
  <p:clrMap bg1="lt1" tx1="dk1" bg2="lt2" tx2="dk2" accent1="accent1" accent2="accent2" accent3="accent3" accent4="accent4" accent5="accent5" accent6="accent6" hlink="hlink" folHlink="folHlink"/>
  <p:sldLayoutIdLst>
    <p:sldLayoutId id="2147483674" r:id="rId1"/>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Mandt_SOO-DOH-Presentation_NO-TEXT_5.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46038"/>
            <a:ext cx="82296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Data Distribution Paths</a:t>
            </a:r>
          </a:p>
        </p:txBody>
      </p:sp>
      <p:sp>
        <p:nvSpPr>
          <p:cNvPr id="2052" name="Text Placeholder 2"/>
          <p:cNvSpPr>
            <a:spLocks noGrp="1"/>
          </p:cNvSpPr>
          <p:nvPr>
            <p:ph type="body" idx="1"/>
          </p:nvPr>
        </p:nvSpPr>
        <p:spPr bwMode="auto">
          <a:xfrm>
            <a:off x="457200" y="14652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PDA</a:t>
            </a:r>
          </a:p>
          <a:p>
            <a:pPr lvl="0"/>
            <a:r>
              <a:rPr lang="en-US" altLang="en-US" dirty="0" smtClean="0"/>
              <a:t>GRB</a:t>
            </a:r>
          </a:p>
          <a:p>
            <a:pPr lvl="0"/>
            <a:r>
              <a:rPr lang="en-US" altLang="en-US" dirty="0" smtClean="0"/>
              <a:t>HRIT/EMWIN</a:t>
            </a:r>
          </a:p>
          <a:p>
            <a:pPr lvl="0"/>
            <a:r>
              <a:rPr lang="en-US" altLang="en-US" dirty="0" smtClean="0"/>
              <a:t>LZSS</a:t>
            </a:r>
          </a:p>
          <a:p>
            <a:pPr lvl="0"/>
            <a:r>
              <a:rPr lang="en-US" altLang="en-US" dirty="0" smtClean="0"/>
              <a:t>CLASS</a:t>
            </a:r>
          </a:p>
          <a:p>
            <a:pPr lvl="0"/>
            <a:r>
              <a:rPr lang="en-US" altLang="en-US" dirty="0" smtClean="0"/>
              <a:t>SBN</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dirty="0">
                <a:solidFill>
                  <a:schemeClr val="bg1"/>
                </a:solidFill>
              </a:defRPr>
            </a:lvl1pPr>
          </a:lstStyle>
          <a:p>
            <a:pPr>
              <a:defRPr/>
            </a:pPr>
            <a:r>
              <a:rPr lang="en-US" altLang="en-US" smtClean="0"/>
              <a:t>6/12/2016</a:t>
            </a:r>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fld id="{41193E8E-B3AD-4275-BF75-3ABC714FF4C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defTabSz="457200" rtl="0" eaLnBrk="0" fontAlgn="base" hangingPunct="0">
        <a:spcBef>
          <a:spcPct val="0"/>
        </a:spcBef>
        <a:spcAft>
          <a:spcPct val="0"/>
        </a:spcAft>
        <a:defRPr sz="3600" kern="1200">
          <a:solidFill>
            <a:schemeClr val="bg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Mandt_SOO-DOH-Presentation_NO-TEXT_5.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46038"/>
            <a:ext cx="82296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Text Placeholder 2"/>
          <p:cNvSpPr>
            <a:spLocks noGrp="1"/>
          </p:cNvSpPr>
          <p:nvPr>
            <p:ph type="body" idx="1"/>
          </p:nvPr>
        </p:nvSpPr>
        <p:spPr bwMode="auto">
          <a:xfrm>
            <a:off x="457200" y="14652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dirty="0">
                <a:solidFill>
                  <a:schemeClr val="bg1"/>
                </a:solidFill>
              </a:defRPr>
            </a:lvl1pPr>
          </a:lstStyle>
          <a:p>
            <a:pPr>
              <a:defRPr/>
            </a:pPr>
            <a:r>
              <a:rPr lang="en-US" altLang="en-US" smtClean="0">
                <a:solidFill>
                  <a:prstClr val="white"/>
                </a:solidFill>
                <a:latin typeface="Calibri"/>
              </a:rPr>
              <a:t>6/12/2016</a:t>
            </a:r>
            <a:endParaRPr lang="en-US" altLang="en-US">
              <a:solidFill>
                <a:prstClr val="white"/>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ea typeface="+mn-ea"/>
              </a:defRPr>
            </a:lvl1pPr>
          </a:lstStyle>
          <a:p>
            <a:pPr>
              <a:defRPr/>
            </a:pPr>
            <a:endParaRPr lang="en-US">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fld id="{53561B4A-0655-49B7-A775-886B17E6A06C}" type="slidenum">
              <a:rPr lang="en-US" altLang="en-US">
                <a:solidFill>
                  <a:prstClr val="white"/>
                </a:solidFill>
                <a:latin typeface="Calibri"/>
              </a:rPr>
              <a:pPr/>
              <a:t>‹#›</a:t>
            </a:fld>
            <a:endParaRPr lang="en-US" altLang="en-US">
              <a:solidFill>
                <a:prstClr val="white"/>
              </a:solidFill>
              <a:latin typeface="Calibri"/>
            </a:endParaRPr>
          </a:p>
        </p:txBody>
      </p:sp>
    </p:spTree>
    <p:extLst>
      <p:ext uri="{BB962C8B-B14F-4D97-AF65-F5344CB8AC3E}">
        <p14:creationId xmlns:p14="http://schemas.microsoft.com/office/powerpoint/2010/main" val="112657509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ftr="0" dt="0"/>
  <p:txStyles>
    <p:titleStyle>
      <a:lvl1pPr algn="ctr" defTabSz="457200" rtl="0" eaLnBrk="0" fontAlgn="base" hangingPunct="0">
        <a:spcBef>
          <a:spcPct val="0"/>
        </a:spcBef>
        <a:spcAft>
          <a:spcPct val="0"/>
        </a:spcAft>
        <a:defRPr sz="3600" kern="1200">
          <a:solidFill>
            <a:schemeClr val="bg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Mandt_SOO-DOH-Presentation_NO-TEXT_5.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46038"/>
            <a:ext cx="82296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Text Placeholder 2"/>
          <p:cNvSpPr>
            <a:spLocks noGrp="1"/>
          </p:cNvSpPr>
          <p:nvPr>
            <p:ph type="body" idx="1"/>
          </p:nvPr>
        </p:nvSpPr>
        <p:spPr bwMode="auto">
          <a:xfrm>
            <a:off x="457200" y="14652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dirty="0">
                <a:solidFill>
                  <a:schemeClr val="bg1"/>
                </a:solidFill>
              </a:defRPr>
            </a:lvl1pPr>
          </a:lstStyle>
          <a:p>
            <a:pPr>
              <a:defRPr/>
            </a:pPr>
            <a:r>
              <a:rPr lang="en-US" altLang="en-US" smtClean="0">
                <a:solidFill>
                  <a:prstClr val="white"/>
                </a:solidFill>
                <a:latin typeface="Calibri"/>
              </a:rPr>
              <a:t>6/12/2016</a:t>
            </a:r>
            <a:endParaRPr lang="en-US" altLang="en-US">
              <a:solidFill>
                <a:prstClr val="white"/>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ea typeface="+mn-ea"/>
              </a:defRPr>
            </a:lvl1pPr>
          </a:lstStyle>
          <a:p>
            <a:pPr>
              <a:defRPr/>
            </a:pPr>
            <a:endParaRPr lang="en-US">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fld id="{53561B4A-0655-49B7-A775-886B17E6A06C}" type="slidenum">
              <a:rPr lang="en-US" altLang="en-US">
                <a:solidFill>
                  <a:prstClr val="white"/>
                </a:solidFill>
                <a:latin typeface="Calibri"/>
              </a:rPr>
              <a:pPr/>
              <a:t>‹#›</a:t>
            </a:fld>
            <a:endParaRPr lang="en-US" altLang="en-US">
              <a:solidFill>
                <a:prstClr val="white"/>
              </a:solidFill>
              <a:latin typeface="Calibri"/>
            </a:endParaRPr>
          </a:p>
        </p:txBody>
      </p:sp>
    </p:spTree>
    <p:extLst>
      <p:ext uri="{BB962C8B-B14F-4D97-AF65-F5344CB8AC3E}">
        <p14:creationId xmlns:p14="http://schemas.microsoft.com/office/powerpoint/2010/main" val="178463532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Lst>
  <p:hf hdr="0" ftr="0" dt="0"/>
  <p:txStyles>
    <p:titleStyle>
      <a:lvl1pPr algn="ctr" defTabSz="457200" rtl="0" eaLnBrk="0" fontAlgn="base" hangingPunct="0">
        <a:spcBef>
          <a:spcPct val="0"/>
        </a:spcBef>
        <a:spcAft>
          <a:spcPct val="0"/>
        </a:spcAft>
        <a:defRPr sz="3600" kern="1200">
          <a:solidFill>
            <a:schemeClr val="bg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3600">
          <a:solidFill>
            <a:schemeClr val="bg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bg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5814049" y="4736123"/>
            <a:ext cx="2853702" cy="1880577"/>
          </a:xfrm>
          <a:prstGeom prst="rect">
            <a:avLst/>
          </a:prstGeom>
        </p:spPr>
        <p:txBody>
          <a:bodyPr>
            <a:normAutofit fontScale="70000" lnSpcReduction="20000"/>
          </a:bodyPr>
          <a:lstStyle>
            <a:lvl1pPr marL="0" indent="0" algn="l" defTabSz="457200" rtl="0" eaLnBrk="1" latinLnBrk="0" hangingPunct="1">
              <a:spcBef>
                <a:spcPct val="20000"/>
              </a:spcBef>
              <a:buFont typeface="Arial"/>
              <a:buNone/>
              <a:defRPr sz="2000" b="1" i="0" kern="1200">
                <a:solidFill>
                  <a:schemeClr val="bg1"/>
                </a:solidFill>
                <a:latin typeface="Myriad Pro Cond"/>
                <a:ea typeface="+mn-ea"/>
                <a:cs typeface="Myriad Pro Cond"/>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3100" dirty="0" smtClean="0">
                <a:solidFill>
                  <a:srgbClr val="0496D7"/>
                </a:solidFill>
                <a:latin typeface="Myriad Pro"/>
                <a:cs typeface="Myriad Pro"/>
              </a:rPr>
              <a:t>Elizabeth Kline</a:t>
            </a:r>
          </a:p>
          <a:p>
            <a:pPr fontAlgn="auto">
              <a:spcAft>
                <a:spcPts val="0"/>
              </a:spcAft>
              <a:defRPr/>
            </a:pPr>
            <a:r>
              <a:rPr lang="en-US" sz="3100" dirty="0" smtClean="0">
                <a:solidFill>
                  <a:srgbClr val="0496D7"/>
                </a:solidFill>
                <a:latin typeface="Myriad Pro"/>
                <a:cs typeface="Myriad Pro"/>
              </a:rPr>
              <a:t>Randall Race</a:t>
            </a:r>
          </a:p>
          <a:p>
            <a:pPr fontAlgn="auto">
              <a:spcAft>
                <a:spcPts val="0"/>
              </a:spcAft>
              <a:defRPr/>
            </a:pPr>
            <a:r>
              <a:rPr lang="en-US" sz="1900" baseline="0" dirty="0" smtClean="0">
                <a:latin typeface="Myriad Pro"/>
                <a:cs typeface="Myriad Pro"/>
              </a:rPr>
              <a:t>GOES-R Product Readiness and </a:t>
            </a:r>
            <a:br>
              <a:rPr lang="en-US" sz="1900" baseline="0" dirty="0" smtClean="0">
                <a:latin typeface="Myriad Pro"/>
                <a:cs typeface="Myriad Pro"/>
              </a:rPr>
            </a:br>
            <a:r>
              <a:rPr lang="en-US" sz="1900" baseline="0" dirty="0" smtClean="0">
                <a:latin typeface="Myriad Pro"/>
                <a:cs typeface="Myriad Pro"/>
              </a:rPr>
              <a:t>Operations (PRO) Team</a:t>
            </a:r>
          </a:p>
          <a:p>
            <a:pPr fontAlgn="auto">
              <a:spcAft>
                <a:spcPts val="0"/>
              </a:spcAft>
              <a:defRPr/>
            </a:pPr>
            <a:endParaRPr lang="en-US" sz="1400" dirty="0" smtClean="0">
              <a:latin typeface="Myriad Pro"/>
              <a:cs typeface="Myriad Pro"/>
            </a:endParaRPr>
          </a:p>
          <a:p>
            <a:pPr marL="0" marR="0" indent="0" algn="l" defTabSz="457200" rtl="0" eaLnBrk="1" fontAlgn="auto" latinLnBrk="0" hangingPunct="1">
              <a:lnSpc>
                <a:spcPct val="100000"/>
              </a:lnSpc>
              <a:spcBef>
                <a:spcPct val="20000"/>
              </a:spcBef>
              <a:spcAft>
                <a:spcPts val="0"/>
              </a:spcAft>
              <a:buClrTx/>
              <a:buSzTx/>
              <a:buFont typeface="Arial"/>
              <a:buNone/>
              <a:tabLst/>
              <a:defRPr/>
            </a:pPr>
            <a:r>
              <a:rPr lang="en-US" altLang="en-US" sz="2000" b="1" dirty="0" smtClean="0">
                <a:solidFill>
                  <a:schemeClr val="bg1"/>
                </a:solidFill>
                <a:latin typeface="Myriad Pro" charset="0"/>
              </a:rPr>
              <a:t>GLM Science Meeting</a:t>
            </a:r>
          </a:p>
          <a:p>
            <a:pPr marL="0" marR="0" indent="0" algn="l" defTabSz="457200" rtl="0" eaLnBrk="1" fontAlgn="auto" latinLnBrk="0" hangingPunct="1">
              <a:lnSpc>
                <a:spcPct val="100000"/>
              </a:lnSpc>
              <a:spcBef>
                <a:spcPct val="20000"/>
              </a:spcBef>
              <a:spcAft>
                <a:spcPts val="0"/>
              </a:spcAft>
              <a:buClrTx/>
              <a:buSzTx/>
              <a:buFont typeface="Arial"/>
              <a:buNone/>
              <a:tabLst/>
              <a:defRPr/>
            </a:pPr>
            <a:r>
              <a:rPr lang="en-US" altLang="en-US" dirty="0" smtClean="0">
                <a:latin typeface="Myriad Pro" charset="0"/>
              </a:rPr>
              <a:t>September 11-13</a:t>
            </a:r>
            <a:r>
              <a:rPr lang="en-US" altLang="en-US" sz="2000" b="1" dirty="0" smtClean="0">
                <a:solidFill>
                  <a:schemeClr val="bg1"/>
                </a:solidFill>
                <a:latin typeface="Myriad Pro" charset="0"/>
              </a:rPr>
              <a:t>, 2018</a:t>
            </a:r>
            <a:endParaRPr lang="en-US" sz="2000" dirty="0" smtClean="0">
              <a:latin typeface="Myriad Pro"/>
              <a:cs typeface="Myriad Pro"/>
            </a:endParaRPr>
          </a:p>
          <a:p>
            <a:pPr fontAlgn="auto">
              <a:spcAft>
                <a:spcPts val="0"/>
              </a:spcAft>
              <a:defRPr/>
            </a:pPr>
            <a:endParaRPr lang="en-US" sz="1600" dirty="0" smtClean="0">
              <a:latin typeface="Myriad Pro"/>
              <a:cs typeface="Myriad Pro"/>
            </a:endParaRPr>
          </a:p>
        </p:txBody>
      </p:sp>
      <p:sp>
        <p:nvSpPr>
          <p:cNvPr id="4" name="Subtitle 2"/>
          <p:cNvSpPr txBox="1">
            <a:spLocks/>
          </p:cNvSpPr>
          <p:nvPr/>
        </p:nvSpPr>
        <p:spPr>
          <a:xfrm>
            <a:off x="5814049" y="1759243"/>
            <a:ext cx="2853702" cy="1880577"/>
          </a:xfrm>
          <a:prstGeom prst="rect">
            <a:avLst/>
          </a:prstGeom>
        </p:spPr>
        <p:txBody>
          <a:bodyPr>
            <a:normAutofit/>
          </a:bodyPr>
          <a:lstStyle>
            <a:lvl1pPr marL="0" indent="0" algn="l" defTabSz="457200" rtl="0" eaLnBrk="1" latinLnBrk="0" hangingPunct="1">
              <a:spcBef>
                <a:spcPct val="20000"/>
              </a:spcBef>
              <a:buFont typeface="Arial"/>
              <a:buNone/>
              <a:defRPr sz="2000" b="1" i="0" kern="1200">
                <a:solidFill>
                  <a:schemeClr val="bg1"/>
                </a:solidFill>
                <a:latin typeface="Myriad Pro Cond"/>
                <a:ea typeface="+mn-ea"/>
                <a:cs typeface="Myriad Pro Cond"/>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fontAlgn="auto">
              <a:spcAft>
                <a:spcPts val="0"/>
              </a:spcAft>
              <a:defRPr/>
            </a:pPr>
            <a:r>
              <a:rPr lang="en-US" sz="2600" dirty="0" smtClean="0">
                <a:latin typeface="Myriad Pro"/>
                <a:cs typeface="Myriad Pro"/>
              </a:rPr>
              <a:t>GOES-R Series</a:t>
            </a:r>
          </a:p>
          <a:p>
            <a:pPr algn="ctr" fontAlgn="auto">
              <a:spcAft>
                <a:spcPts val="0"/>
              </a:spcAft>
              <a:defRPr/>
            </a:pPr>
            <a:r>
              <a:rPr lang="en-US" sz="2600" dirty="0" smtClean="0">
                <a:latin typeface="Myriad Pro"/>
                <a:cs typeface="Myriad Pro"/>
              </a:rPr>
              <a:t>PRO TEAM</a:t>
            </a:r>
          </a:p>
          <a:p>
            <a:pPr algn="ctr" fontAlgn="auto">
              <a:spcAft>
                <a:spcPts val="0"/>
              </a:spcAft>
              <a:defRPr/>
            </a:pPr>
            <a:r>
              <a:rPr lang="en-US" sz="2600" dirty="0" smtClean="0">
                <a:latin typeface="Myriad Pro"/>
                <a:cs typeface="Myriad Pro"/>
              </a:rPr>
              <a:t>Update</a:t>
            </a:r>
          </a:p>
        </p:txBody>
      </p:sp>
    </p:spTree>
    <p:extLst>
      <p:ext uri="{BB962C8B-B14F-4D97-AF65-F5344CB8AC3E}">
        <p14:creationId xmlns:p14="http://schemas.microsoft.com/office/powerpoint/2010/main" val="3887269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Changes</a:t>
            </a:r>
            <a:endParaRPr lang="en-US" dirty="0"/>
          </a:p>
        </p:txBody>
      </p:sp>
      <p:sp>
        <p:nvSpPr>
          <p:cNvPr id="4" name="Slide Number Placeholder 3"/>
          <p:cNvSpPr>
            <a:spLocks noGrp="1"/>
          </p:cNvSpPr>
          <p:nvPr>
            <p:ph type="sldNum" sz="quarter" idx="12"/>
          </p:nvPr>
        </p:nvSpPr>
        <p:spPr/>
        <p:txBody>
          <a:bodyPr/>
          <a:lstStyle/>
          <a:p>
            <a:fld id="{55723E3B-6DCA-4F3F-B844-0B144139ED8C}" type="slidenum">
              <a:rPr lang="en-US" altLang="en-US" smtClean="0">
                <a:solidFill>
                  <a:prstClr val="white"/>
                </a:solidFill>
              </a:rPr>
              <a:pPr/>
              <a:t>10</a:t>
            </a:fld>
            <a:endParaRPr lang="en-US" altLang="en-US">
              <a:solidFill>
                <a:prstClr val="white"/>
              </a:solidFill>
            </a:endParaRPr>
          </a:p>
        </p:txBody>
      </p:sp>
      <p:sp>
        <p:nvSpPr>
          <p:cNvPr id="6" name="Content Placeholder 2"/>
          <p:cNvSpPr>
            <a:spLocks noGrp="1"/>
          </p:cNvSpPr>
          <p:nvPr>
            <p:ph idx="1"/>
          </p:nvPr>
        </p:nvSpPr>
        <p:spPr>
          <a:xfrm>
            <a:off x="228600" y="1168124"/>
            <a:ext cx="8686800" cy="5257800"/>
          </a:xfrm>
        </p:spPr>
        <p:txBody>
          <a:bodyPr>
            <a:normAutofit/>
          </a:bodyPr>
          <a:lstStyle/>
          <a:p>
            <a:r>
              <a:rPr lang="en-US" sz="2400" dirty="0"/>
              <a:t>Non-Science Changes – Changes that do not affect the science algorithms</a:t>
            </a:r>
            <a:r>
              <a:rPr lang="en-US" sz="2400" dirty="0" smtClean="0"/>
              <a:t>. These </a:t>
            </a:r>
            <a:r>
              <a:rPr lang="en-US" sz="2400" dirty="0"/>
              <a:t>go straight to the WR/DCRB process.</a:t>
            </a:r>
          </a:p>
          <a:p>
            <a:r>
              <a:rPr lang="en-US" sz="2400" dirty="0" smtClean="0"/>
              <a:t>Look-up Tables (LUTs) – an array that replaces runtime computation with a simpler array indexing operation</a:t>
            </a:r>
            <a:r>
              <a:rPr lang="en-US" sz="2400" dirty="0" smtClean="0"/>
              <a:t>. This </a:t>
            </a:r>
            <a:r>
              <a:rPr lang="en-US" sz="2400" dirty="0" smtClean="0"/>
              <a:t>is used to save processing time when the values are known within sufficient precision.</a:t>
            </a:r>
          </a:p>
          <a:p>
            <a:r>
              <a:rPr lang="en-US" sz="2400" dirty="0" smtClean="0"/>
              <a:t>Simple Code </a:t>
            </a:r>
            <a:r>
              <a:rPr lang="en-US" sz="2400" dirty="0"/>
              <a:t>Changes – </a:t>
            </a:r>
            <a:r>
              <a:rPr lang="en-US" sz="2400" dirty="0" smtClean="0"/>
              <a:t>Any code change that does not affect to I/O, is under 200 lines of code, and is Product Generation only.</a:t>
            </a:r>
          </a:p>
          <a:p>
            <a:r>
              <a:rPr lang="en-US" sz="2400" dirty="0" smtClean="0"/>
              <a:t>Complex Code Changes – Any code change that does not meet the simple criteria.</a:t>
            </a:r>
          </a:p>
        </p:txBody>
      </p:sp>
    </p:spTree>
    <p:extLst>
      <p:ext uri="{BB962C8B-B14F-4D97-AF65-F5344CB8AC3E}">
        <p14:creationId xmlns:p14="http://schemas.microsoft.com/office/powerpoint/2010/main" val="3797260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smtClean="0"/>
              <a:t>Software </a:t>
            </a:r>
            <a:r>
              <a:rPr lang="en-US" dirty="0" smtClean="0"/>
              <a:t>Releases</a:t>
            </a:r>
            <a:endParaRPr lang="en-US" dirty="0"/>
          </a:p>
        </p:txBody>
      </p:sp>
      <p:sp>
        <p:nvSpPr>
          <p:cNvPr id="4" name="Slide Number Placeholder 3"/>
          <p:cNvSpPr>
            <a:spLocks noGrp="1"/>
          </p:cNvSpPr>
          <p:nvPr>
            <p:ph type="sldNum" sz="quarter" idx="12"/>
          </p:nvPr>
        </p:nvSpPr>
        <p:spPr/>
        <p:txBody>
          <a:bodyPr/>
          <a:lstStyle/>
          <a:p>
            <a:fld id="{55723E3B-6DCA-4F3F-B844-0B144139ED8C}" type="slidenum">
              <a:rPr lang="en-US" altLang="en-US" smtClean="0">
                <a:solidFill>
                  <a:prstClr val="white"/>
                </a:solidFill>
              </a:rPr>
              <a:pPr/>
              <a:t>11</a:t>
            </a:fld>
            <a:endParaRPr lang="en-US" altLang="en-US">
              <a:solidFill>
                <a:prstClr val="white"/>
              </a:solidFill>
            </a:endParaRPr>
          </a:p>
        </p:txBody>
      </p:sp>
      <p:sp>
        <p:nvSpPr>
          <p:cNvPr id="6" name="Content Placeholder 2"/>
          <p:cNvSpPr>
            <a:spLocks noGrp="1"/>
          </p:cNvSpPr>
          <p:nvPr>
            <p:ph idx="1"/>
          </p:nvPr>
        </p:nvSpPr>
        <p:spPr>
          <a:xfrm>
            <a:off x="228600" y="1168124"/>
            <a:ext cx="8686800" cy="5257800"/>
          </a:xfrm>
        </p:spPr>
        <p:txBody>
          <a:bodyPr>
            <a:normAutofit/>
          </a:bodyPr>
          <a:lstStyle/>
          <a:p>
            <a:r>
              <a:rPr lang="en-US" sz="2400" dirty="0" smtClean="0"/>
              <a:t>The GS contractor, Harris, </a:t>
            </a:r>
            <a:r>
              <a:rPr lang="en-US" sz="2400" dirty="0" smtClean="0"/>
              <a:t>delivers code updates to the Data Operations (DO) baseline in the format of a Build, a Patch, or an Emergency Patch. </a:t>
            </a:r>
          </a:p>
          <a:p>
            <a:r>
              <a:rPr lang="en-US" sz="2400" dirty="0" smtClean="0"/>
              <a:t>The naming convention is DO.BB.PP.EP, where </a:t>
            </a:r>
          </a:p>
          <a:p>
            <a:pPr lvl="1"/>
            <a:r>
              <a:rPr lang="en-US" sz="2000" dirty="0" smtClean="0"/>
              <a:t>BB = build number, e.g. 07</a:t>
            </a:r>
          </a:p>
          <a:p>
            <a:pPr lvl="1"/>
            <a:r>
              <a:rPr lang="en-US" sz="2000" dirty="0" smtClean="0"/>
              <a:t>PP = patch number, e.g. 00 or 01</a:t>
            </a:r>
          </a:p>
          <a:p>
            <a:pPr lvl="1"/>
            <a:r>
              <a:rPr lang="en-US" sz="2000" dirty="0" smtClean="0"/>
              <a:t>EP = emergency patch number, e.g. 00 or 01</a:t>
            </a:r>
          </a:p>
          <a:p>
            <a:r>
              <a:rPr lang="en-US" sz="2400" dirty="0" smtClean="0"/>
              <a:t>The next major build is DO.07.00.00, due to transition to the Operational Environment on 10/09/18.</a:t>
            </a:r>
          </a:p>
          <a:p>
            <a:r>
              <a:rPr lang="en-US" sz="2400" dirty="0" smtClean="0"/>
              <a:t>The PRO PASS team also releases code updates with a similar naming convention, but with the prefix PR.</a:t>
            </a:r>
          </a:p>
          <a:p>
            <a:pPr lvl="1"/>
            <a:r>
              <a:rPr lang="en-US" sz="2000" dirty="0" smtClean="0"/>
              <a:t>For example, the next update that PRO PASS will deploy after DO.07.00.00 </a:t>
            </a:r>
            <a:r>
              <a:rPr lang="en-US" sz="2000" dirty="0" smtClean="0"/>
              <a:t>will be </a:t>
            </a:r>
            <a:r>
              <a:rPr lang="en-US" sz="2000" dirty="0" smtClean="0"/>
              <a:t>called PR.07.00.00.</a:t>
            </a:r>
            <a:endParaRPr lang="en-US" sz="2000" dirty="0" smtClean="0"/>
          </a:p>
        </p:txBody>
      </p:sp>
    </p:spTree>
    <p:extLst>
      <p:ext uri="{BB962C8B-B14F-4D97-AF65-F5344CB8AC3E}">
        <p14:creationId xmlns:p14="http://schemas.microsoft.com/office/powerpoint/2010/main" val="3833252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lgn="ctr">
              <a:buNone/>
            </a:pPr>
            <a:endParaRPr lang="en-US" sz="2400" dirty="0" smtClean="0"/>
          </a:p>
          <a:p>
            <a:pPr marL="0" indent="0" algn="ctr">
              <a:buNone/>
            </a:pPr>
            <a:r>
              <a:rPr lang="en-US" sz="2800" dirty="0" smtClean="0"/>
              <a:t>Now onto the fun stuff with Randy Race!</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lgn="ctr">
              <a:buNone/>
            </a:pPr>
            <a:r>
              <a:rPr lang="en-US" sz="2400" dirty="0" smtClean="0"/>
              <a:t>For </a:t>
            </a:r>
            <a:r>
              <a:rPr lang="en-US" sz="2400" dirty="0" smtClean="0"/>
              <a:t>questions or general information, please contact:</a:t>
            </a:r>
            <a:endParaRPr lang="en-US" sz="2400" dirty="0"/>
          </a:p>
          <a:p>
            <a:pPr marL="457200" lvl="1" indent="0" algn="ctr">
              <a:buNone/>
            </a:pPr>
            <a:r>
              <a:rPr lang="en-US" sz="2000" dirty="0" smtClean="0"/>
              <a:t>Elizabeth.Kline@noaa.gov or Randall.Race@noaa.gov</a:t>
            </a:r>
          </a:p>
        </p:txBody>
      </p:sp>
      <p:sp>
        <p:nvSpPr>
          <p:cNvPr id="3" name="Slide Number Placeholder 2"/>
          <p:cNvSpPr>
            <a:spLocks noGrp="1"/>
          </p:cNvSpPr>
          <p:nvPr>
            <p:ph type="sldNum" sz="quarter" idx="12"/>
          </p:nvPr>
        </p:nvSpPr>
        <p:spPr/>
        <p:txBody>
          <a:bodyPr/>
          <a:lstStyle/>
          <a:p>
            <a:fld id="{DACCE42E-A032-49EA-B847-86C286AF998B}" type="slidenum">
              <a:rPr lang="en-US" altLang="en-US" smtClean="0"/>
              <a:pPr/>
              <a:t>12</a:t>
            </a:fld>
            <a:endParaRPr lang="en-US" alt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2261541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PS-PVR Background</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CEDB66F-F7B2-4A58-932E-C201B1EC1971}" type="slidenum">
              <a:rPr lang="en-US" altLang="en-US" smtClean="0"/>
              <a:pPr/>
              <a:t>2</a:t>
            </a:fld>
            <a:endParaRPr lang="en-US" altLang="en-US"/>
          </a:p>
        </p:txBody>
      </p:sp>
    </p:spTree>
    <p:extLst>
      <p:ext uri="{BB962C8B-B14F-4D97-AF65-F5344CB8AC3E}">
        <p14:creationId xmlns:p14="http://schemas.microsoft.com/office/powerpoint/2010/main" val="1379753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564350" y="288575"/>
            <a:ext cx="5961300" cy="853800"/>
          </a:xfrm>
          <a:prstGeom prst="rect">
            <a:avLst/>
          </a:prstGeom>
        </p:spPr>
        <p:txBody>
          <a:bodyPr lIns="91425" tIns="91425" rIns="91425" bIns="91425" anchor="t" anchorCtr="0">
            <a:noAutofit/>
          </a:bodyPr>
          <a:lstStyle/>
          <a:p>
            <a:pPr lvl="0">
              <a:spcBef>
                <a:spcPts val="0"/>
              </a:spcBef>
              <a:buNone/>
            </a:pPr>
            <a:r>
              <a:rPr lang="en"/>
              <a:t>Product Maturity Levels</a:t>
            </a:r>
          </a:p>
        </p:txBody>
      </p:sp>
      <p:sp>
        <p:nvSpPr>
          <p:cNvPr id="124" name="Shape 124"/>
          <p:cNvSpPr txBox="1">
            <a:spLocks noGrp="1"/>
          </p:cNvSpPr>
          <p:nvPr>
            <p:ph type="body" idx="1"/>
          </p:nvPr>
        </p:nvSpPr>
        <p:spPr>
          <a:xfrm>
            <a:off x="311700" y="1327911"/>
            <a:ext cx="8520600" cy="4791979"/>
          </a:xfrm>
          <a:prstGeom prst="rect">
            <a:avLst/>
          </a:prstGeom>
        </p:spPr>
        <p:txBody>
          <a:bodyPr lIns="91425" tIns="91425" rIns="91425" bIns="91425" anchor="t" anchorCtr="0">
            <a:normAutofit/>
          </a:bodyPr>
          <a:lstStyle/>
          <a:p>
            <a:pPr marL="0" indent="0">
              <a:spcAft>
                <a:spcPts val="0"/>
              </a:spcAft>
              <a:buNone/>
            </a:pPr>
            <a:r>
              <a:rPr lang="en" sz="2400" b="1" dirty="0" smtClean="0"/>
              <a:t>What do the Product Maturity Levels mean</a:t>
            </a:r>
            <a:r>
              <a:rPr lang="en" sz="2400" b="1" dirty="0" smtClean="0"/>
              <a:t>? </a:t>
            </a:r>
          </a:p>
          <a:p>
            <a:pPr marL="0" indent="0">
              <a:spcAft>
                <a:spcPts val="0"/>
              </a:spcAft>
              <a:buNone/>
            </a:pPr>
            <a:r>
              <a:rPr lang="en" sz="2400" b="1" dirty="0" smtClean="0"/>
              <a:t>There </a:t>
            </a:r>
            <a:r>
              <a:rPr lang="en" sz="2400" b="1" dirty="0" smtClean="0"/>
              <a:t>is a </a:t>
            </a:r>
            <a:r>
              <a:rPr lang="en" sz="2400" b="1" dirty="0" smtClean="0"/>
              <a:t>Peer Stakeholder Product Validation Review (PS-PVR) </a:t>
            </a:r>
            <a:r>
              <a:rPr lang="en" sz="2400" b="1" dirty="0" smtClean="0"/>
              <a:t>at</a:t>
            </a:r>
          </a:p>
          <a:p>
            <a:pPr marL="0" indent="0">
              <a:spcAft>
                <a:spcPts val="0"/>
              </a:spcAft>
              <a:buNone/>
            </a:pPr>
            <a:r>
              <a:rPr lang="en" sz="2400" b="1" dirty="0" smtClean="0"/>
              <a:t>each </a:t>
            </a:r>
            <a:r>
              <a:rPr lang="en" sz="2400" b="1" dirty="0" smtClean="0"/>
              <a:t>stage as a method of informing the user community of </a:t>
            </a:r>
            <a:r>
              <a:rPr lang="en" sz="2400" b="1" dirty="0" smtClean="0"/>
              <a:t>the following </a:t>
            </a:r>
            <a:r>
              <a:rPr lang="en" sz="2400" b="1" dirty="0" smtClean="0"/>
              <a:t>readiness for use:</a:t>
            </a:r>
          </a:p>
          <a:p>
            <a:pPr lvl="0" rtl="0">
              <a:spcBef>
                <a:spcPts val="0"/>
              </a:spcBef>
              <a:spcAft>
                <a:spcPts val="0"/>
              </a:spcAft>
              <a:buNone/>
            </a:pPr>
            <a:endParaRPr sz="1800" dirty="0" smtClean="0"/>
          </a:p>
          <a:p>
            <a:pPr marL="457200" lvl="0" indent="-317500" rtl="0">
              <a:spcBef>
                <a:spcPts val="0"/>
              </a:spcBef>
              <a:spcAft>
                <a:spcPts val="0"/>
              </a:spcAft>
              <a:buSzPct val="77777"/>
            </a:pPr>
            <a:r>
              <a:rPr lang="en" sz="1800" b="1" u="sng" dirty="0" smtClean="0"/>
              <a:t>Beta</a:t>
            </a:r>
            <a:r>
              <a:rPr lang="en" sz="1800" dirty="0" smtClean="0"/>
              <a:t>: Products </a:t>
            </a:r>
            <a:r>
              <a:rPr lang="en" sz="1800" dirty="0" smtClean="0"/>
              <a:t>are made available to users to gain familiarity with data formats and parameters. It has been minimally validated and may still contain significant errors and is not optimized for operational use.</a:t>
            </a:r>
          </a:p>
          <a:p>
            <a:pPr lvl="0" rtl="0">
              <a:spcBef>
                <a:spcPts val="0"/>
              </a:spcBef>
              <a:spcAft>
                <a:spcPts val="0"/>
              </a:spcAft>
              <a:buNone/>
            </a:pPr>
            <a:endParaRPr sz="1800" dirty="0"/>
          </a:p>
          <a:p>
            <a:pPr marL="457200" lvl="0" indent="-228600" rtl="0">
              <a:spcBef>
                <a:spcPts val="0"/>
              </a:spcBef>
              <a:spcAft>
                <a:spcPts val="0"/>
              </a:spcAft>
            </a:pPr>
            <a:r>
              <a:rPr lang="en" sz="1800" b="1" u="sng" dirty="0"/>
              <a:t>Provisional</a:t>
            </a:r>
            <a:r>
              <a:rPr lang="en" sz="1800" dirty="0" smtClean="0"/>
              <a:t>: Product </a:t>
            </a:r>
            <a:r>
              <a:rPr lang="en" sz="1800" dirty="0"/>
              <a:t>ready for operational use but has documented known issues. Product analyses are sufficient to communicate product performance to users relative to expectations.</a:t>
            </a:r>
          </a:p>
          <a:p>
            <a:pPr lvl="0" rtl="0">
              <a:spcBef>
                <a:spcPts val="0"/>
              </a:spcBef>
              <a:spcAft>
                <a:spcPts val="0"/>
              </a:spcAft>
              <a:buNone/>
            </a:pPr>
            <a:endParaRPr sz="1800" dirty="0"/>
          </a:p>
          <a:p>
            <a:pPr marL="457200" lvl="0" indent="-228600" rtl="0">
              <a:spcBef>
                <a:spcPts val="0"/>
              </a:spcBef>
              <a:spcAft>
                <a:spcPts val="0"/>
              </a:spcAft>
            </a:pPr>
            <a:r>
              <a:rPr lang="en" sz="1800" b="1" u="sng" dirty="0"/>
              <a:t>Full</a:t>
            </a:r>
            <a:r>
              <a:rPr lang="en" sz="1800" dirty="0" smtClean="0"/>
              <a:t>: Product </a:t>
            </a:r>
            <a:r>
              <a:rPr lang="en" sz="1800" dirty="0"/>
              <a:t>is operational. All known product anomalies are resolved and/or documented and shared with the user community. </a:t>
            </a:r>
          </a:p>
          <a:p>
            <a:pPr lvl="0" rtl="0">
              <a:spcBef>
                <a:spcPts val="0"/>
              </a:spcBef>
              <a:spcAft>
                <a:spcPts val="0"/>
              </a:spcAft>
              <a:buNone/>
            </a:pPr>
            <a:endParaRPr sz="1800" dirty="0"/>
          </a:p>
        </p:txBody>
      </p:sp>
    </p:spTree>
    <p:extLst>
      <p:ext uri="{BB962C8B-B14F-4D97-AF65-F5344CB8AC3E}">
        <p14:creationId xmlns:p14="http://schemas.microsoft.com/office/powerpoint/2010/main" val="1069600494"/>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GOES-16 Validation Schedule</a:t>
            </a:r>
            <a:endParaRPr lang="en-US" dirty="0"/>
          </a:p>
        </p:txBody>
      </p:sp>
      <p:sp>
        <p:nvSpPr>
          <p:cNvPr id="4" name="Slide Number Placeholder 3"/>
          <p:cNvSpPr>
            <a:spLocks noGrp="1"/>
          </p:cNvSpPr>
          <p:nvPr>
            <p:ph type="sldNum" sz="quarter" idx="12"/>
          </p:nvPr>
        </p:nvSpPr>
        <p:spPr/>
        <p:txBody>
          <a:bodyPr/>
          <a:lstStyle/>
          <a:p>
            <a:fld id="{DACCE42E-A032-49EA-B847-86C286AF998B}" type="slidenum">
              <a:rPr lang="en-US" altLang="en-US" smtClean="0"/>
              <a:pPr/>
              <a:t>4</a:t>
            </a:fld>
            <a:endParaRPr lang="en-US" alt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365" y="1096963"/>
            <a:ext cx="6977270" cy="5232952"/>
          </a:xfrm>
          <a:prstGeom prst="rect">
            <a:avLst/>
          </a:prstGeom>
        </p:spPr>
      </p:pic>
      <p:sp>
        <p:nvSpPr>
          <p:cNvPr id="7" name="Oval 6"/>
          <p:cNvSpPr/>
          <p:nvPr/>
        </p:nvSpPr>
        <p:spPr>
          <a:xfrm>
            <a:off x="6977269" y="3786809"/>
            <a:ext cx="437322" cy="457200"/>
          </a:xfrm>
          <a:prstGeom prst="ellipse">
            <a:avLst/>
          </a:prstGeom>
          <a:noFill/>
          <a:ln w="28575">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1959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GOES-17 Validation Schedule</a:t>
            </a:r>
            <a:endParaRPr lang="en-US" dirty="0"/>
          </a:p>
        </p:txBody>
      </p:sp>
      <p:sp>
        <p:nvSpPr>
          <p:cNvPr id="4" name="Slide Number Placeholder 3"/>
          <p:cNvSpPr>
            <a:spLocks noGrp="1"/>
          </p:cNvSpPr>
          <p:nvPr>
            <p:ph type="sldNum" sz="quarter" idx="12"/>
          </p:nvPr>
        </p:nvSpPr>
        <p:spPr/>
        <p:txBody>
          <a:bodyPr/>
          <a:lstStyle/>
          <a:p>
            <a:fld id="{DACCE42E-A032-49EA-B847-86C286AF998B}" type="slidenum">
              <a:rPr lang="en-US" altLang="en-US" smtClean="0"/>
              <a:pPr/>
              <a:t>5</a:t>
            </a:fld>
            <a:endParaRPr lang="en-US" alt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748" y="1073520"/>
            <a:ext cx="7044503" cy="5292769"/>
          </a:xfrm>
          <a:prstGeom prst="rect">
            <a:avLst/>
          </a:prstGeom>
        </p:spPr>
      </p:pic>
      <p:sp>
        <p:nvSpPr>
          <p:cNvPr id="7" name="Oval 6"/>
          <p:cNvSpPr/>
          <p:nvPr/>
        </p:nvSpPr>
        <p:spPr>
          <a:xfrm>
            <a:off x="7464286" y="3786809"/>
            <a:ext cx="437322" cy="457200"/>
          </a:xfrm>
          <a:prstGeom prst="ellipse">
            <a:avLst/>
          </a:prstGeom>
          <a:noFill/>
          <a:ln w="28575">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653076" y="3786809"/>
            <a:ext cx="437322" cy="457200"/>
          </a:xfrm>
          <a:prstGeom prst="ellipse">
            <a:avLst/>
          </a:prstGeom>
          <a:noFill/>
          <a:ln w="28575">
            <a:solidFill>
              <a:srgbClr val="7030A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889661" y="3786809"/>
            <a:ext cx="437322" cy="457200"/>
          </a:xfrm>
          <a:prstGeom prst="ellipse">
            <a:avLst/>
          </a:prstGeom>
          <a:noFill/>
          <a:ln w="28575">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222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By 2019, GOES-16 GLM will be Fully validated &amp; GOES-17 GLM will be Provisional!</a:t>
            </a:r>
            <a:endParaRPr lang="en-US" dirty="0"/>
          </a:p>
        </p:txBody>
      </p:sp>
      <p:sp>
        <p:nvSpPr>
          <p:cNvPr id="4" name="Slide Number Placeholder 3"/>
          <p:cNvSpPr>
            <a:spLocks noGrp="1"/>
          </p:cNvSpPr>
          <p:nvPr>
            <p:ph type="sldNum" sz="quarter" idx="12"/>
          </p:nvPr>
        </p:nvSpPr>
        <p:spPr/>
        <p:txBody>
          <a:bodyPr/>
          <a:lstStyle/>
          <a:p>
            <a:fld id="{DACCE42E-A032-49EA-B847-86C286AF998B}" type="slidenum">
              <a:rPr lang="en-US" altLang="en-US" smtClean="0"/>
              <a:pPr/>
              <a:t>6</a:t>
            </a:fld>
            <a:endParaRPr lang="en-US" altLang="en-US"/>
          </a:p>
        </p:txBody>
      </p:sp>
    </p:spTree>
    <p:extLst>
      <p:ext uri="{BB962C8B-B14F-4D97-AF65-F5344CB8AC3E}">
        <p14:creationId xmlns:p14="http://schemas.microsoft.com/office/powerpoint/2010/main" val="273059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8093696" cy="1362075"/>
          </a:xfrm>
        </p:spPr>
        <p:txBody>
          <a:bodyPr/>
          <a:lstStyle/>
          <a:p>
            <a:r>
              <a:rPr lang="en-US" dirty="0" smtClean="0"/>
              <a:t>Algorithm Change Process (ACP)</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CEDB66F-F7B2-4A58-932E-C201B1EC1971}" type="slidenum">
              <a:rPr lang="en-US" altLang="en-US" smtClean="0"/>
              <a:pPr/>
              <a:t>7</a:t>
            </a:fld>
            <a:endParaRPr lang="en-US" altLang="en-US"/>
          </a:p>
        </p:txBody>
      </p:sp>
    </p:spTree>
    <p:extLst>
      <p:ext uri="{BB962C8B-B14F-4D97-AF65-F5344CB8AC3E}">
        <p14:creationId xmlns:p14="http://schemas.microsoft.com/office/powerpoint/2010/main" val="4233771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ACCE42E-A032-49EA-B847-86C286AF998B}" type="slidenum">
              <a:rPr lang="en-US" altLang="en-US" smtClean="0"/>
              <a:pPr/>
              <a:t>8</a:t>
            </a:fld>
            <a:endParaRPr lang="en-US" altLang="en-US"/>
          </a:p>
        </p:txBody>
      </p:sp>
      <p:graphicFrame>
        <p:nvGraphicFramePr>
          <p:cNvPr id="16" name="Diagram 15"/>
          <p:cNvGraphicFramePr/>
          <p:nvPr>
            <p:extLst>
              <p:ext uri="{D42A27DB-BD31-4B8C-83A1-F6EECF244321}">
                <p14:modId xmlns:p14="http://schemas.microsoft.com/office/powerpoint/2010/main" val="1887356589"/>
              </p:ext>
            </p:extLst>
          </p:nvPr>
        </p:nvGraphicFramePr>
        <p:xfrm>
          <a:off x="1441888" y="-125219"/>
          <a:ext cx="7234973" cy="6639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 name="Content Placeholder 4"/>
          <p:cNvSpPr txBox="1">
            <a:spLocks/>
          </p:cNvSpPr>
          <p:nvPr/>
        </p:nvSpPr>
        <p:spPr>
          <a:xfrm>
            <a:off x="3024414" y="1361662"/>
            <a:ext cx="3445763" cy="1851892"/>
          </a:xfrm>
          <a:prstGeom prst="rect">
            <a:avLst/>
          </a:prstGeom>
        </p:spPr>
        <p:txBody>
          <a:bodyPr>
            <a:noAutofit/>
          </a:bodyPr>
          <a:lstStyle>
            <a:lvl1pPr marL="342900" indent="-342900" algn="l" rtl="0" eaLnBrk="0" fontAlgn="base" hangingPunct="0">
              <a:lnSpc>
                <a:spcPct val="115000"/>
              </a:lnSpc>
              <a:spcBef>
                <a:spcPct val="35000"/>
              </a:spcBef>
              <a:spcAft>
                <a:spcPct val="0"/>
              </a:spcAft>
              <a:buChar char="•"/>
              <a:defRPr sz="2000">
                <a:solidFill>
                  <a:schemeClr val="tx1"/>
                </a:solidFill>
                <a:latin typeface="+mn-lt"/>
                <a:ea typeface="+mn-ea"/>
                <a:cs typeface="+mn-cs"/>
              </a:defRPr>
            </a:lvl1pPr>
            <a:lvl2pPr marL="742950" indent="-285750" algn="l" rtl="0" eaLnBrk="0" fontAlgn="base" hangingPunct="0">
              <a:lnSpc>
                <a:spcPct val="115000"/>
              </a:lnSpc>
              <a:spcBef>
                <a:spcPct val="35000"/>
              </a:spcBef>
              <a:spcAft>
                <a:spcPct val="0"/>
              </a:spcAft>
              <a:buChar char="–"/>
              <a:defRPr>
                <a:solidFill>
                  <a:schemeClr val="tx1"/>
                </a:solidFill>
                <a:latin typeface="+mn-lt"/>
              </a:defRPr>
            </a:lvl2pPr>
            <a:lvl3pPr marL="1143000" indent="-228600" algn="l" rtl="0" eaLnBrk="0" fontAlgn="base" hangingPunct="0">
              <a:lnSpc>
                <a:spcPct val="115000"/>
              </a:lnSpc>
              <a:spcBef>
                <a:spcPct val="35000"/>
              </a:spcBef>
              <a:spcAft>
                <a:spcPct val="0"/>
              </a:spcAft>
              <a:buChar char="•"/>
              <a:defRPr sz="1600">
                <a:solidFill>
                  <a:schemeClr val="tx1"/>
                </a:solidFill>
                <a:latin typeface="+mn-lt"/>
              </a:defRPr>
            </a:lvl3pPr>
            <a:lvl4pPr marL="1600200" indent="-228600" algn="l" rtl="0" eaLnBrk="0" fontAlgn="base" hangingPunct="0">
              <a:lnSpc>
                <a:spcPct val="115000"/>
              </a:lnSpc>
              <a:spcBef>
                <a:spcPct val="35000"/>
              </a:spcBef>
              <a:spcAft>
                <a:spcPct val="0"/>
              </a:spcAft>
              <a:buChar char="–"/>
              <a:defRPr sz="1400">
                <a:solidFill>
                  <a:schemeClr val="tx1"/>
                </a:solidFill>
                <a:latin typeface="+mn-lt"/>
              </a:defRPr>
            </a:lvl4pPr>
            <a:lvl5pPr marL="2057400" indent="-228600" algn="l" rtl="0" eaLnBrk="0" fontAlgn="base" hangingPunct="0">
              <a:lnSpc>
                <a:spcPct val="115000"/>
              </a:lnSpc>
              <a:spcBef>
                <a:spcPct val="35000"/>
              </a:spcBef>
              <a:spcAft>
                <a:spcPct val="0"/>
              </a:spcAft>
              <a:buChar char="»"/>
              <a:defRPr sz="1200">
                <a:solidFill>
                  <a:schemeClr val="tx1"/>
                </a:solidFill>
                <a:latin typeface="+mn-lt"/>
              </a:defRPr>
            </a:lvl5pPr>
            <a:lvl6pPr marL="2514600" indent="-228600" algn="l" rtl="0" fontAlgn="base">
              <a:lnSpc>
                <a:spcPct val="115000"/>
              </a:lnSpc>
              <a:spcBef>
                <a:spcPct val="35000"/>
              </a:spcBef>
              <a:spcAft>
                <a:spcPct val="0"/>
              </a:spcAft>
              <a:buChar char="»"/>
              <a:defRPr sz="1200">
                <a:solidFill>
                  <a:schemeClr val="tx1"/>
                </a:solidFill>
                <a:latin typeface="+mn-lt"/>
              </a:defRPr>
            </a:lvl6pPr>
            <a:lvl7pPr marL="2971800" indent="-228600" algn="l" rtl="0" fontAlgn="base">
              <a:lnSpc>
                <a:spcPct val="115000"/>
              </a:lnSpc>
              <a:spcBef>
                <a:spcPct val="35000"/>
              </a:spcBef>
              <a:spcAft>
                <a:spcPct val="0"/>
              </a:spcAft>
              <a:buChar char="»"/>
              <a:defRPr sz="1200">
                <a:solidFill>
                  <a:schemeClr val="tx1"/>
                </a:solidFill>
                <a:latin typeface="+mn-lt"/>
              </a:defRPr>
            </a:lvl7pPr>
            <a:lvl8pPr marL="3429000" indent="-228600" algn="l" rtl="0" fontAlgn="base">
              <a:lnSpc>
                <a:spcPct val="115000"/>
              </a:lnSpc>
              <a:spcBef>
                <a:spcPct val="35000"/>
              </a:spcBef>
              <a:spcAft>
                <a:spcPct val="0"/>
              </a:spcAft>
              <a:buChar char="»"/>
              <a:defRPr sz="1200">
                <a:solidFill>
                  <a:schemeClr val="tx1"/>
                </a:solidFill>
                <a:latin typeface="+mn-lt"/>
              </a:defRPr>
            </a:lvl8pPr>
            <a:lvl9pPr marL="3886200" indent="-228600" algn="l" rtl="0" fontAlgn="base">
              <a:lnSpc>
                <a:spcPct val="115000"/>
              </a:lnSpc>
              <a:spcBef>
                <a:spcPct val="35000"/>
              </a:spcBef>
              <a:spcAft>
                <a:spcPct val="0"/>
              </a:spcAft>
              <a:buChar char="»"/>
              <a:defRPr sz="1200">
                <a:solidFill>
                  <a:schemeClr val="tx1"/>
                </a:solidFill>
                <a:latin typeface="+mn-lt"/>
              </a:defRPr>
            </a:lvl9pPr>
          </a:lstStyle>
          <a:p>
            <a:pPr defTabSz="914400"/>
            <a:r>
              <a:rPr lang="en-US" sz="1200" kern="0" dirty="0" smtClean="0">
                <a:solidFill>
                  <a:schemeClr val="bg1"/>
                </a:solidFill>
              </a:rPr>
              <a:t>Detect/Identify discrepancy (Algorithm Issue) in operational data product</a:t>
            </a:r>
          </a:p>
          <a:p>
            <a:pPr defTabSz="914400"/>
            <a:r>
              <a:rPr lang="en-US" sz="1200" kern="0" dirty="0" smtClean="0">
                <a:solidFill>
                  <a:schemeClr val="bg1"/>
                </a:solidFill>
              </a:rPr>
              <a:t>Report issue for communication with Project and Team</a:t>
            </a:r>
          </a:p>
          <a:p>
            <a:pPr defTabSz="914400"/>
            <a:r>
              <a:rPr lang="en-US" sz="1200" kern="0" dirty="0" smtClean="0">
                <a:solidFill>
                  <a:schemeClr val="bg1"/>
                </a:solidFill>
              </a:rPr>
              <a:t>Prioritize within Discipline’s tasks after evaluation if within scope and resources</a:t>
            </a:r>
          </a:p>
          <a:p>
            <a:pPr defTabSz="914400"/>
            <a:r>
              <a:rPr lang="en-US" sz="1200" kern="0" dirty="0" smtClean="0">
                <a:solidFill>
                  <a:schemeClr val="bg1"/>
                </a:solidFill>
              </a:rPr>
              <a:t>Investigate cause </a:t>
            </a:r>
          </a:p>
        </p:txBody>
      </p:sp>
      <p:sp>
        <p:nvSpPr>
          <p:cNvPr id="30" name="Content Placeholder 4"/>
          <p:cNvSpPr txBox="1">
            <a:spLocks/>
          </p:cNvSpPr>
          <p:nvPr/>
        </p:nvSpPr>
        <p:spPr>
          <a:xfrm>
            <a:off x="3336492" y="3269779"/>
            <a:ext cx="3133685" cy="1800168"/>
          </a:xfrm>
          <a:prstGeom prst="rect">
            <a:avLst/>
          </a:prstGeom>
        </p:spPr>
        <p:txBody>
          <a:bodyPr>
            <a:noAutofit/>
          </a:bodyPr>
          <a:lstStyle>
            <a:lvl1pPr marL="342900" indent="-342900" algn="l" rtl="0" eaLnBrk="0" fontAlgn="base" hangingPunct="0">
              <a:lnSpc>
                <a:spcPct val="115000"/>
              </a:lnSpc>
              <a:spcBef>
                <a:spcPct val="35000"/>
              </a:spcBef>
              <a:spcAft>
                <a:spcPct val="0"/>
              </a:spcAft>
              <a:buChar char="•"/>
              <a:defRPr sz="2000">
                <a:solidFill>
                  <a:schemeClr val="tx1"/>
                </a:solidFill>
                <a:latin typeface="+mn-lt"/>
                <a:ea typeface="+mn-ea"/>
                <a:cs typeface="+mn-cs"/>
              </a:defRPr>
            </a:lvl1pPr>
            <a:lvl2pPr marL="742950" indent="-285750" algn="l" rtl="0" eaLnBrk="0" fontAlgn="base" hangingPunct="0">
              <a:lnSpc>
                <a:spcPct val="115000"/>
              </a:lnSpc>
              <a:spcBef>
                <a:spcPct val="35000"/>
              </a:spcBef>
              <a:spcAft>
                <a:spcPct val="0"/>
              </a:spcAft>
              <a:buChar char="–"/>
              <a:defRPr>
                <a:solidFill>
                  <a:schemeClr val="tx1"/>
                </a:solidFill>
                <a:latin typeface="+mn-lt"/>
              </a:defRPr>
            </a:lvl2pPr>
            <a:lvl3pPr marL="1143000" indent="-228600" algn="l" rtl="0" eaLnBrk="0" fontAlgn="base" hangingPunct="0">
              <a:lnSpc>
                <a:spcPct val="115000"/>
              </a:lnSpc>
              <a:spcBef>
                <a:spcPct val="35000"/>
              </a:spcBef>
              <a:spcAft>
                <a:spcPct val="0"/>
              </a:spcAft>
              <a:buChar char="•"/>
              <a:defRPr sz="1600">
                <a:solidFill>
                  <a:schemeClr val="tx1"/>
                </a:solidFill>
                <a:latin typeface="+mn-lt"/>
              </a:defRPr>
            </a:lvl3pPr>
            <a:lvl4pPr marL="1600200" indent="-228600" algn="l" rtl="0" eaLnBrk="0" fontAlgn="base" hangingPunct="0">
              <a:lnSpc>
                <a:spcPct val="115000"/>
              </a:lnSpc>
              <a:spcBef>
                <a:spcPct val="35000"/>
              </a:spcBef>
              <a:spcAft>
                <a:spcPct val="0"/>
              </a:spcAft>
              <a:buChar char="–"/>
              <a:defRPr sz="1400">
                <a:solidFill>
                  <a:schemeClr val="tx1"/>
                </a:solidFill>
                <a:latin typeface="+mn-lt"/>
              </a:defRPr>
            </a:lvl4pPr>
            <a:lvl5pPr marL="2057400" indent="-228600" algn="l" rtl="0" eaLnBrk="0" fontAlgn="base" hangingPunct="0">
              <a:lnSpc>
                <a:spcPct val="115000"/>
              </a:lnSpc>
              <a:spcBef>
                <a:spcPct val="35000"/>
              </a:spcBef>
              <a:spcAft>
                <a:spcPct val="0"/>
              </a:spcAft>
              <a:buChar char="»"/>
              <a:defRPr sz="1200">
                <a:solidFill>
                  <a:schemeClr val="tx1"/>
                </a:solidFill>
                <a:latin typeface="+mn-lt"/>
              </a:defRPr>
            </a:lvl5pPr>
            <a:lvl6pPr marL="2514600" indent="-228600" algn="l" rtl="0" fontAlgn="base">
              <a:lnSpc>
                <a:spcPct val="115000"/>
              </a:lnSpc>
              <a:spcBef>
                <a:spcPct val="35000"/>
              </a:spcBef>
              <a:spcAft>
                <a:spcPct val="0"/>
              </a:spcAft>
              <a:buChar char="»"/>
              <a:defRPr sz="1200">
                <a:solidFill>
                  <a:schemeClr val="tx1"/>
                </a:solidFill>
                <a:latin typeface="+mn-lt"/>
              </a:defRPr>
            </a:lvl6pPr>
            <a:lvl7pPr marL="2971800" indent="-228600" algn="l" rtl="0" fontAlgn="base">
              <a:lnSpc>
                <a:spcPct val="115000"/>
              </a:lnSpc>
              <a:spcBef>
                <a:spcPct val="35000"/>
              </a:spcBef>
              <a:spcAft>
                <a:spcPct val="0"/>
              </a:spcAft>
              <a:buChar char="»"/>
              <a:defRPr sz="1200">
                <a:solidFill>
                  <a:schemeClr val="tx1"/>
                </a:solidFill>
                <a:latin typeface="+mn-lt"/>
              </a:defRPr>
            </a:lvl7pPr>
            <a:lvl8pPr marL="3429000" indent="-228600" algn="l" rtl="0" fontAlgn="base">
              <a:lnSpc>
                <a:spcPct val="115000"/>
              </a:lnSpc>
              <a:spcBef>
                <a:spcPct val="35000"/>
              </a:spcBef>
              <a:spcAft>
                <a:spcPct val="0"/>
              </a:spcAft>
              <a:buChar char="»"/>
              <a:defRPr sz="1200">
                <a:solidFill>
                  <a:schemeClr val="tx1"/>
                </a:solidFill>
                <a:latin typeface="+mn-lt"/>
              </a:defRPr>
            </a:lvl8pPr>
            <a:lvl9pPr marL="3886200" indent="-228600" algn="l" rtl="0" fontAlgn="base">
              <a:lnSpc>
                <a:spcPct val="115000"/>
              </a:lnSpc>
              <a:spcBef>
                <a:spcPct val="35000"/>
              </a:spcBef>
              <a:spcAft>
                <a:spcPct val="0"/>
              </a:spcAft>
              <a:buChar char="»"/>
              <a:defRPr sz="1200">
                <a:solidFill>
                  <a:schemeClr val="tx1"/>
                </a:solidFill>
                <a:latin typeface="+mn-lt"/>
              </a:defRPr>
            </a:lvl9pPr>
          </a:lstStyle>
          <a:p>
            <a:pPr defTabSz="914400"/>
            <a:r>
              <a:rPr lang="en-US" sz="1200" kern="0" dirty="0" smtClean="0">
                <a:solidFill>
                  <a:schemeClr val="bg1"/>
                </a:solidFill>
              </a:rPr>
              <a:t>Resolve </a:t>
            </a:r>
            <a:r>
              <a:rPr lang="en-US" sz="1200" kern="0" dirty="0" smtClean="0">
                <a:solidFill>
                  <a:schemeClr val="bg1"/>
                </a:solidFill>
              </a:rPr>
              <a:t>the issue in the code, deliver change package, test, and approve the change to the baseline</a:t>
            </a:r>
          </a:p>
          <a:p>
            <a:pPr defTabSz="914400"/>
            <a:r>
              <a:rPr lang="en-US" sz="1200" kern="0" dirty="0" smtClean="0">
                <a:solidFill>
                  <a:schemeClr val="bg1"/>
                </a:solidFill>
              </a:rPr>
              <a:t>Implement the solution in the operational system</a:t>
            </a:r>
          </a:p>
          <a:p>
            <a:pPr defTabSz="914400"/>
            <a:r>
              <a:rPr lang="en-US" sz="1200" kern="0" dirty="0" smtClean="0">
                <a:solidFill>
                  <a:schemeClr val="bg1"/>
                </a:solidFill>
              </a:rPr>
              <a:t>Verify solution implemented correctly in operational system</a:t>
            </a:r>
          </a:p>
          <a:p>
            <a:pPr defTabSz="914400"/>
            <a:endParaRPr lang="en-US" sz="1200" kern="0" dirty="0">
              <a:solidFill>
                <a:schemeClr val="bg1"/>
              </a:solidFill>
            </a:endParaRPr>
          </a:p>
        </p:txBody>
      </p:sp>
    </p:spTree>
    <p:extLst>
      <p:ext uri="{BB962C8B-B14F-4D97-AF65-F5344CB8AC3E}">
        <p14:creationId xmlns:p14="http://schemas.microsoft.com/office/powerpoint/2010/main" val="15407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ACP</a:t>
            </a:r>
            <a:endParaRPr lang="en-US" dirty="0"/>
          </a:p>
        </p:txBody>
      </p:sp>
      <p:sp>
        <p:nvSpPr>
          <p:cNvPr id="4" name="Slide Number Placeholder 3"/>
          <p:cNvSpPr>
            <a:spLocks noGrp="1"/>
          </p:cNvSpPr>
          <p:nvPr>
            <p:ph type="sldNum" sz="quarter" idx="12"/>
          </p:nvPr>
        </p:nvSpPr>
        <p:spPr/>
        <p:txBody>
          <a:bodyPr/>
          <a:lstStyle/>
          <a:p>
            <a:fld id="{55723E3B-6DCA-4F3F-B844-0B144139ED8C}" type="slidenum">
              <a:rPr lang="en-US" altLang="en-US" smtClean="0">
                <a:solidFill>
                  <a:prstClr val="white"/>
                </a:solidFill>
              </a:rPr>
              <a:pPr/>
              <a:t>9</a:t>
            </a:fld>
            <a:endParaRPr lang="en-US" altLang="en-US">
              <a:solidFill>
                <a:prstClr val="white"/>
              </a:solidFill>
            </a:endParaRPr>
          </a:p>
        </p:txBody>
      </p:sp>
      <p:sp>
        <p:nvSpPr>
          <p:cNvPr id="5" name="Content Placeholder 2"/>
          <p:cNvSpPr txBox="1">
            <a:spLocks/>
          </p:cNvSpPr>
          <p:nvPr/>
        </p:nvSpPr>
        <p:spPr bwMode="auto">
          <a:xfrm>
            <a:off x="228600" y="1310532"/>
            <a:ext cx="8686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t>The ACP is facilitated by the Algorithm Action Review Team (AART) and the Algorithm Review Board (ARB).</a:t>
            </a:r>
          </a:p>
          <a:p>
            <a:r>
              <a:rPr lang="en-US" sz="2400" dirty="0" smtClean="0"/>
              <a:t>The AART is a working group that acts on behalf of the ARB to adjudicate Algorithm Discrepancy Reports (ADRs).</a:t>
            </a:r>
          </a:p>
          <a:p>
            <a:r>
              <a:rPr lang="en-US" sz="2400" dirty="0" smtClean="0"/>
              <a:t>The ARB manages the science configuration of the Operational System. It approves ADRs for implementation.</a:t>
            </a:r>
          </a:p>
          <a:p>
            <a:r>
              <a:rPr lang="en-US" sz="2400" dirty="0"/>
              <a:t>The ARB is responsible for managing the science content of the GS.</a:t>
            </a:r>
          </a:p>
          <a:p>
            <a:r>
              <a:rPr lang="en-US" sz="2400" dirty="0"/>
              <a:t>The ARB approves ADRs that make changes to the science but not bug fixes</a:t>
            </a:r>
            <a:r>
              <a:rPr lang="en-US" sz="2400" dirty="0" smtClean="0"/>
              <a:t>. If a bug fix is needed, a WR can be written without ARB approval. </a:t>
            </a:r>
            <a:endParaRPr lang="en-US" sz="2400" dirty="0"/>
          </a:p>
        </p:txBody>
      </p:sp>
    </p:spTree>
    <p:extLst>
      <p:ext uri="{BB962C8B-B14F-4D97-AF65-F5344CB8AC3E}">
        <p14:creationId xmlns:p14="http://schemas.microsoft.com/office/powerpoint/2010/main" val="3969227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Presentation2_NoUpdate</Template>
  <TotalTime>4540</TotalTime>
  <Words>601</Words>
  <Application>Microsoft Office PowerPoint</Application>
  <PresentationFormat>On-screen Show (4:3)</PresentationFormat>
  <Paragraphs>77</Paragraphs>
  <Slides>12</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12</vt:i4>
      </vt:variant>
    </vt:vector>
  </HeadingPairs>
  <TitlesOfParts>
    <vt:vector size="21" baseType="lpstr">
      <vt:lpstr>MS PGothic</vt:lpstr>
      <vt:lpstr>Arial</vt:lpstr>
      <vt:lpstr>Calibri</vt:lpstr>
      <vt:lpstr>Myriad Pro</vt:lpstr>
      <vt:lpstr>Myriad Pro Cond</vt:lpstr>
      <vt:lpstr>Office Theme</vt:lpstr>
      <vt:lpstr>Custom Design</vt:lpstr>
      <vt:lpstr>1_Custom Design</vt:lpstr>
      <vt:lpstr>2_Custom Design</vt:lpstr>
      <vt:lpstr>PowerPoint Presentation</vt:lpstr>
      <vt:lpstr>PS-PVR Background</vt:lpstr>
      <vt:lpstr>Product Maturity Levels</vt:lpstr>
      <vt:lpstr>GOES-16 Validation Schedule</vt:lpstr>
      <vt:lpstr>GOES-17 Validation Schedule</vt:lpstr>
      <vt:lpstr>PowerPoint Presentation</vt:lpstr>
      <vt:lpstr>Algorithm Change Process (ACP)</vt:lpstr>
      <vt:lpstr>PowerPoint Presentation</vt:lpstr>
      <vt:lpstr>ACP</vt:lpstr>
      <vt:lpstr>Types of Changes</vt:lpstr>
      <vt:lpstr>Types of Software Releases</vt:lpstr>
      <vt:lpstr>PowerPoint Presentation</vt:lpstr>
    </vt:vector>
  </TitlesOfParts>
  <Company>GOES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Miretzky, Kathryn (GSFC-4160)[NOAA]</dc:creator>
  <cp:lastModifiedBy>Kline, Elizabeth McMichael (GSFC-4160)[NOAA]</cp:lastModifiedBy>
  <cp:revision>231</cp:revision>
  <dcterms:created xsi:type="dcterms:W3CDTF">2016-04-18T12:56:10Z</dcterms:created>
  <dcterms:modified xsi:type="dcterms:W3CDTF">2018-09-11T02:45:59Z</dcterms:modified>
</cp:coreProperties>
</file>