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7" Type="http://schemas.openxmlformats.org/officeDocument/2006/relationships/slideLayout" Target="../slideLayouts/slideLayout7.xml"/><Relationship Id="rId3" Type="http://schemas.openxmlformats.org/officeDocument/2006/relationships/slideLayout" Target="../slideLayouts/slideLayout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8" Type="http://schemas.openxmlformats.org/officeDocument/2006/relationships/slideLayout" Target="../slideLayouts/slideLayout8.xml"/><Relationship Id="rId2" Type="http://schemas.openxmlformats.org/officeDocument/2006/relationships/slideLayout" Target="../slideLayouts/slideLayout2.xml"/><Relationship Id="rId11" Type="http://schemas.openxmlformats.org/officeDocument/2006/relationships/slideLayout" Target="../slideLayouts/slideLayout11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12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7" Type="http://schemas.openxmlformats.org/officeDocument/2006/relationships/image" Target="../media/image6.png"/><Relationship Id="rId3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8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07/12/2018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28.9%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99.9%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54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27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239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45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196.1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191.5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7626.0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6054.0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