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4" Type="http://schemas.openxmlformats.org/officeDocument/2006/relationships/extended-properties" Target="docProps/app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1" Type="http://schemas.openxmlformats.org/officeDocument/2006/relationships/slideLayout" Target="../slideLayouts/slideLayout1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12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1" Type="http://schemas.openxmlformats.org/officeDocument/2006/relationships/slideLayout" Target="../slideLayouts/slideLayout1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07/14/2018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92.8%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103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40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32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8146.0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6638.0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