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theme" Target="theme/theme1.xml"/><Relationship Id="rId2" Type="http://schemas.openxmlformats.org/officeDocument/2006/relationships/slide" Target="slides/slid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3.xml"/><Relationship Id="rId1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6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2" Type="http://schemas.openxmlformats.org/officeDocument/2006/relationships/image" Target="../media/image1.jpeg"/><Relationship Id="rId6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07/15/2018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97.1%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181.7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9690.0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6982.0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