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4" Type="http://schemas.openxmlformats.org/officeDocument/2006/relationships/viewProps" Target="viewProps.xml"/><Relationship Id="rId2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" Type="http://schemas.openxmlformats.org/officeDocument/2006/relationships/slideLayout" Target="../slideLayouts/slideLayout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0.xml"/><Relationship Id="rId2" Type="http://schemas.openxmlformats.org/officeDocument/2006/relationships/slideLayout" Target="../slideLayouts/slideLayout2.xml"/><Relationship Id="rId8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07/19/2018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83.1%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244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9240.0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7488.0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