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5" Type="http://schemas.openxmlformats.org/officeDocument/2006/relationships/theme" Target="theme/them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7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0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3" Type="http://schemas.openxmlformats.org/officeDocument/2006/relationships/image" Target="../media/image2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07/21/2018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196.4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188.2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9258.0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8792.0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