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3" Type="http://schemas.openxmlformats.org/officeDocument/2006/relationships/presProps" Target="pres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7" Type="http://schemas.openxmlformats.org/officeDocument/2006/relationships/slideLayout" Target="../slideLayouts/slideLayout7.xml"/><Relationship Id="rId5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5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07/23/2018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9946.0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8182.0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