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2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7.xml"/><Relationship Id="rId4" Type="http://schemas.openxmlformats.org/officeDocument/2006/relationships/slideLayout" Target="../slideLayouts/slideLayout4.xml"/><Relationship Id="rId2" Type="http://schemas.openxmlformats.org/officeDocument/2006/relationships/slideLayout" Target="../slideLayouts/slideLayout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1" Type="http://schemas.openxmlformats.org/officeDocument/2006/relationships/slideLayout" Target="../slideLayouts/slideLayout1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8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7" Type="http://schemas.openxmlformats.org/officeDocument/2006/relationships/image" Target="../media/image6.png"/><Relationship Id="rId5" Type="http://schemas.openxmlformats.org/officeDocument/2006/relationships/image" Target="../media/image4.png"/><Relationship Id="rId8" Type="http://schemas.openxmlformats.org/officeDocument/2006/relationships/image" Target="../media/image7.png"/><Relationship Id="rId6" Type="http://schemas.openxmlformats.org/officeDocument/2006/relationships/image" Target="../media/image5.png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07/31/2018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92.8%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184.2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9844.0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8748.0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