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1" Type="http://schemas.openxmlformats.org/officeDocument/2006/relationships/slideLayout" Target="../slideLayouts/slideLayout1.xml"/><Relationship Id="rId1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3" Type="http://schemas.openxmlformats.org/officeDocument/2006/relationships/slideLayout" Target="../slideLayouts/slideLayout3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4" Type="http://schemas.openxmlformats.org/officeDocument/2006/relationships/slideLayout" Target="../slideLayouts/slideLayout4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08/01/2018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96.8%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9978.0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8380.0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