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4" Type="http://schemas.openxmlformats.org/officeDocument/2006/relationships/viewProps" Target="viewProps.xml"/><Relationship Id="rId2" Type="http://schemas.openxmlformats.org/officeDocument/2006/relationships/slide" Target="slides/slide1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1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7" Type="http://schemas.openxmlformats.org/officeDocument/2006/relationships/slideLayout" Target="../slideLayouts/slideLayout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2" Type="http://schemas.openxmlformats.org/officeDocument/2006/relationships/image" Target="../media/image1.jpeg"/><Relationship Id="rId7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08/05/2018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190.1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9494.0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8206.0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