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4" Type="http://schemas.openxmlformats.org/officeDocument/2006/relationships/viewProps" Target="viewProps.xml"/><Relationship Id="rId2" Type="http://schemas.openxmlformats.org/officeDocument/2006/relationships/slide" Target="slides/slide1.xml"/><Relationship Id="rId6" Type="http://schemas.openxmlformats.org/officeDocument/2006/relationships/tableStyles" Target="tableStyles.xml"/><Relationship Id="rId3" Type="http://schemas.openxmlformats.org/officeDocument/2006/relationships/presProps" Target="presProps.xml"/><Relationship Id="rId5" Type="http://schemas.openxmlformats.org/officeDocument/2006/relationships/theme" Target="theme/them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4.xml"/><Relationship Id="rId2" Type="http://schemas.openxmlformats.org/officeDocument/2006/relationships/slideLayout" Target="../slideLayouts/slideLayout2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Relationship Id="rId11" Type="http://schemas.openxmlformats.org/officeDocument/2006/relationships/slideLayout" Target="../slideLayouts/slideLayout11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2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6" Type="http://schemas.openxmlformats.org/officeDocument/2006/relationships/image" Target="../media/image5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08/06/2018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32.9%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9950.0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7610.0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