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6" Type="http://schemas.openxmlformats.org/officeDocument/2006/relationships/tableStyles" Target="tableStyles.xml"/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5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4" Type="http://schemas.openxmlformats.org/officeDocument/2006/relationships/slideLayout" Target="../slideLayouts/slideLayout4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" Type="http://schemas.openxmlformats.org/officeDocument/2006/relationships/slideLayout" Target="../slideLayouts/slideLayout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08/07/2018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9726.0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6844.0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