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5" Type="http://schemas.openxmlformats.org/officeDocument/2006/relationships/theme" Target="theme/theme1.xml"/><Relationship Id="rId2" Type="http://schemas.openxmlformats.org/officeDocument/2006/relationships/slide" Target="slides/slide1.xml"/><Relationship Id="rId6" Type="http://schemas.openxmlformats.org/officeDocument/2006/relationships/tableStyles" Target="tableStyles.xml"/><Relationship Id="rId4" Type="http://schemas.openxmlformats.org/officeDocument/2006/relationships/viewProps" Target="viewProps.xml"/><Relationship Id="rId3" Type="http://schemas.openxmlformats.org/officeDocument/2006/relationships/presProps" Target="pres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5" Type="http://schemas.openxmlformats.org/officeDocument/2006/relationships/slideLayout" Target="../slideLayouts/slideLayout5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2" Type="http://schemas.openxmlformats.org/officeDocument/2006/relationships/image" Target="../media/image1.jpeg"/><Relationship Id="rId8" Type="http://schemas.openxmlformats.org/officeDocument/2006/relationships/image" Target="../media/image7.png"/><Relationship Id="rId6" Type="http://schemas.openxmlformats.org/officeDocument/2006/relationships/image" Target="../media/image5.png"/><Relationship Id="rId4" Type="http://schemas.openxmlformats.org/officeDocument/2006/relationships/image" Target="../media/image3.png"/><Relationship Id="rId7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08/09/2018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31.3%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52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33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9676.0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7474.0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