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2" Type="http://schemas.openxmlformats.org/officeDocument/2006/relationships/image" Target="../media/image1.jpe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08/18/2018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186.3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9922.0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7472.0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