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6" Type="http://schemas.openxmlformats.org/officeDocument/2006/relationships/image" Target="../media/image5.png"/><Relationship Id="rId4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08/22/2018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30.4%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99.8%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52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234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59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195.3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9902.0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8390.0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