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2" Type="http://schemas.openxmlformats.org/officeDocument/2006/relationships/slide" Target="slides/slide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7" Type="http://schemas.openxmlformats.org/officeDocument/2006/relationships/slideLayout" Target="../slideLayouts/slideLayout7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8" Type="http://schemas.openxmlformats.org/officeDocument/2006/relationships/slideLayout" Target="../slideLayouts/slideLayout8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7" Type="http://schemas.openxmlformats.org/officeDocument/2006/relationships/image" Target="../media/image6.png"/><Relationship Id="rId5" Type="http://schemas.openxmlformats.org/officeDocument/2006/relationships/image" Target="../media/image4.png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08/23/2018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26.5%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46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27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196.5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190.1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9924.0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8766.0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