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4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6" Type="http://schemas.openxmlformats.org/officeDocument/2006/relationships/tableStyles" Target="tableStyles.xml"/><Relationship Id="rId4" Type="http://schemas.openxmlformats.org/officeDocument/2006/relationships/viewProps" Target="viewProps.xml"/><Relationship Id="rId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5" Type="http://schemas.openxmlformats.org/officeDocument/2006/relationships/theme" Target="theme/theme1.xml"/><Relationship Id="rId2" Type="http://schemas.openxmlformats.org/officeDocument/2006/relationships/slide" Target="slides/slid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7" Type="http://schemas.openxmlformats.org/officeDocument/2006/relationships/slideLayout" Target="../slideLayouts/slideLayout7.xml"/><Relationship Id="rId4" Type="http://schemas.openxmlformats.org/officeDocument/2006/relationships/slideLayout" Target="../slideLayouts/slideLayout4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2" Type="http://schemas.openxmlformats.org/officeDocument/2006/relationships/image" Target="../media/image1.jpe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08/24/2018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29.4%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99.6%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48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25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218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58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196.4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194.3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9782.0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9202.0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