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" Type="http://schemas.openxmlformats.org/officeDocument/2006/relationships/slideLayout" Target="../slideLayouts/slideLayout1.xml"/><Relationship Id="rId3" Type="http://schemas.openxmlformats.org/officeDocument/2006/relationships/slideLayout" Target="../slideLayouts/slideLayout3.xml"/><Relationship Id="rId5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6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08/25/2018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9854.0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7314.0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