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5" Type="http://schemas.openxmlformats.org/officeDocument/2006/relationships/theme" Target="theme/theme1.xml"/><Relationship Id="rId3" Type="http://schemas.openxmlformats.org/officeDocument/2006/relationships/presProps" Target="presProps.xml"/><Relationship Id="rId6" Type="http://schemas.openxmlformats.org/officeDocument/2006/relationships/tableStyles" Target="tableStyles.xml"/><Relationship Id="rId4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5" Type="http://schemas.openxmlformats.org/officeDocument/2006/relationships/image" Target="../media/image4.png"/><Relationship Id="rId3" Type="http://schemas.openxmlformats.org/officeDocument/2006/relationships/image" Target="../media/image2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09/03/2018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185.5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9876.0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8214.0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