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6" Type="http://schemas.openxmlformats.org/officeDocument/2006/relationships/tableStyles" Target="tableStyles.xml"/><Relationship Id="rId2" Type="http://schemas.openxmlformats.org/officeDocument/2006/relationships/slide" Target="slides/slide1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6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Relationship Id="rId5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6" Type="http://schemas.openxmlformats.org/officeDocument/2006/relationships/image" Target="../media/image5.png"/><Relationship Id="rId2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8" Type="http://schemas.openxmlformats.org/officeDocument/2006/relationships/image" Target="../media/image7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09/04/2018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183.0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9976.0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8846.0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