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4" Type="http://schemas.openxmlformats.org/officeDocument/2006/relationships/viewProps" Target="viewProps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2" Type="http://schemas.openxmlformats.org/officeDocument/2006/relationships/slideLayout" Target="../slideLayouts/slideLayout2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2" Type="http://schemas.openxmlformats.org/officeDocument/2006/relationships/image" Target="../media/image1.jpe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09/05/2018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100.3%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-4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9990.0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7672.0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