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3" Type="http://schemas.openxmlformats.org/officeDocument/2006/relationships/presProps" Target="pres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6" Type="http://schemas.openxmlformats.org/officeDocument/2006/relationships/image" Target="../media/image5.png"/><Relationship Id="rId8" Type="http://schemas.openxmlformats.org/officeDocument/2006/relationships/image" Target="../media/image7.pn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09/08/2018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100.3%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-4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9874.0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9508.0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