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4" Type="http://schemas.openxmlformats.org/officeDocument/2006/relationships/viewProps" Target="viewProps.xml"/><Relationship Id="rId2" Type="http://schemas.openxmlformats.org/officeDocument/2006/relationships/slide" Target="slides/slide1.xml"/><Relationship Id="rId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3" Type="http://schemas.openxmlformats.org/officeDocument/2006/relationships/presProps" Target="pres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09/10/2018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100.1%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-2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188.5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9790.0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8158.0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