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4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4" Type="http://schemas.openxmlformats.org/officeDocument/2006/relationships/viewProps" Target="viewProps.xml"/><Relationship Id="rId3" Type="http://schemas.openxmlformats.org/officeDocument/2006/relationships/presProps" Target="presProps.xml"/><Relationship Id="rId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5" Type="http://schemas.openxmlformats.org/officeDocument/2006/relationships/slideLayout" Target="../slideLayouts/slideLayout5.xml"/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2" Type="http://schemas.openxmlformats.org/officeDocument/2006/relationships/slideLayout" Target="../slideLayouts/slideLayout2.xml"/><Relationship Id="rId1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7" Type="http://schemas.openxmlformats.org/officeDocument/2006/relationships/image" Target="../media/image6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8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09/18/2018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99.7%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35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9966.0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8900.0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