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4" Type="http://schemas.openxmlformats.org/officeDocument/2006/relationships/extended-properties" Target="docProps/app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6" Type="http://schemas.openxmlformats.org/officeDocument/2006/relationships/tableStyles" Target="tableStyles.xml"/><Relationship Id="rId2" Type="http://schemas.openxmlformats.org/officeDocument/2006/relationships/slide" Target="slides/slide1.xml"/><Relationship Id="rId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3" Type="http://schemas.openxmlformats.org/officeDocument/2006/relationships/presProps" Target="presProps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" Type="http://schemas.openxmlformats.org/officeDocument/2006/relationships/slideLayout" Target="../slideLayouts/slideLayout2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2" Type="http://schemas.openxmlformats.org/officeDocument/2006/relationships/image" Target="../media/image1.jpeg"/><Relationship Id="rId8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09/20/2018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27.6%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63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280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58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196.5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181.0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9738.0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8578.0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