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2" Type="http://schemas.openxmlformats.org/officeDocument/2006/relationships/slide" Target="slides/slide1.xml"/><Relationship Id="rId6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theme" Target="theme/them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1" Type="http://schemas.openxmlformats.org/officeDocument/2006/relationships/slideLayout" Target="../slideLayouts/slideLayout1.xml"/><Relationship Id="rId12" Type="http://schemas.openxmlformats.org/officeDocument/2006/relationships/theme" Target="../theme/theme1.xml"/><Relationship Id="rId5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09/23/2018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184.7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9982.0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8190.0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