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2" Type="http://schemas.openxmlformats.org/officeDocument/2006/relationships/slide" Target="slides/slid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3.xml"/><Relationship Id="rId1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6.xml"/><Relationship Id="rId9" Type="http://schemas.openxmlformats.org/officeDocument/2006/relationships/slideLayout" Target="../slideLayouts/slideLayout9.xml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8" Type="http://schemas.openxmlformats.org/officeDocument/2006/relationships/slideLayout" Target="../slideLayouts/slideLayout8.xml"/><Relationship Id="rId2" Type="http://schemas.openxmlformats.org/officeDocument/2006/relationships/slideLayout" Target="../slideLayouts/slideLayout2.xml"/><Relationship Id="rId5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2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09/24/2018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146.8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39.5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9782.0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8138.0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