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'1.0' encoding='UTF-8' standalone='yes'?>
<Relationships xmlns="http://schemas.openxmlformats.org/package/2006/relationships"><Relationship Id="rId2" Type="http://schemas.openxmlformats.org/package/2006/relationships/metadata/thumbnail" Target="docProps/thumbnail.jpeg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4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1" Type="http://schemas.openxmlformats.org/officeDocument/2006/relationships/slideLayout" Target="../slideLayouts/slideLayout1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1" Type="http://schemas.openxmlformats.org/officeDocument/2006/relationships/slideLayout" Target="../slideLayouts/slideLayout1.xml"/><Relationship Id="rId8" Type="http://schemas.openxmlformats.org/officeDocument/2006/relationships/slideLayout" Target="../slideLayouts/slideLayout8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09/27/2018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29.1%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48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225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34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194.6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178.9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9912.0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7964.0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