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'1.0' encoding='UTF-8' standalone='yes'?>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4" Type="http://schemas.openxmlformats.org/officeDocument/2006/relationships/viewProps" Target="viewProps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theme" Target="theme/theme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3" Type="http://schemas.openxmlformats.org/officeDocument/2006/relationships/slideLayout" Target="../slideLayouts/slideLayout3.xml"/><Relationship Id="rId5" Type="http://schemas.openxmlformats.org/officeDocument/2006/relationships/slideLayout" Target="../slideLayouts/slideLayout5.xml"/><Relationship Id="rId1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2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1" Type="http://schemas.openxmlformats.org/officeDocument/2006/relationships/slideLayout" Target="../slideLayouts/slideLayout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4" Type="http://schemas.openxmlformats.org/officeDocument/2006/relationships/image" Target="../media/image3.png"/><Relationship Id="rId2" Type="http://schemas.openxmlformats.org/officeDocument/2006/relationships/image" Target="../media/image1.jpeg"/><Relationship Id="rId7" Type="http://schemas.openxmlformats.org/officeDocument/2006/relationships/image" Target="../media/image6.png"/><Relationship Id="rId3" Type="http://schemas.openxmlformats.org/officeDocument/2006/relationships/image" Target="../media/image2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10/03/2018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22.1%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100.1%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-1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58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262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36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194.8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191.9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9500.0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6770.0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