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Relationship Id="rId8" Type="http://schemas.openxmlformats.org/officeDocument/2006/relationships/slideLayout" Target="../slideLayouts/slideLayout8.xml"/><Relationship Id="rId1" Type="http://schemas.openxmlformats.org/officeDocument/2006/relationships/slideLayout" Target="../slideLayouts/slideLayout1.xml"/><Relationship Id="rId1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10/05/2018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183.8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9758.0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6744.0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