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4" Type="http://schemas.openxmlformats.org/officeDocument/2006/relationships/image" Target="../media/image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10/06/2018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-1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9854.0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6712.0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