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4" Type="http://schemas.openxmlformats.org/officeDocument/2006/relationships/viewProps" Target="viewProps.xml"/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9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11" Type="http://schemas.openxmlformats.org/officeDocument/2006/relationships/slideLayout" Target="../slideLayouts/slideLayout11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10/12/2018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14.4%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99.9%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33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133.2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9988.0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8206.0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