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4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5" Type="http://schemas.openxmlformats.org/officeDocument/2006/relationships/theme" Target="theme/theme1.xml"/><Relationship Id="rId2" Type="http://schemas.openxmlformats.org/officeDocument/2006/relationships/slide" Target="slides/slide1.xml"/><Relationship Id="rId4" Type="http://schemas.openxmlformats.org/officeDocument/2006/relationships/viewProps" Target="viewProps.xml"/><Relationship Id="rId3" Type="http://schemas.openxmlformats.org/officeDocument/2006/relationships/presProps" Target="pres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7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1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8" Type="http://schemas.openxmlformats.org/officeDocument/2006/relationships/slideLayout" Target="../slideLayouts/slideLayout8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2" Type="http://schemas.openxmlformats.org/officeDocument/2006/relationships/slideLayout" Target="../slideLayouts/slideLayout2.xml"/><Relationship Id="rId1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2" Type="http://schemas.openxmlformats.org/officeDocument/2006/relationships/image" Target="../media/image1.jpeg"/><Relationship Id="rId4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10/20/2018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8.1%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62.2%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545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127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