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6" Type="http://schemas.openxmlformats.org/officeDocument/2006/relationships/slideLayout" Target="../slideLayouts/slideLayout6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8" Type="http://schemas.openxmlformats.org/officeDocument/2006/relationships/image" Target="../media/image7.png"/><Relationship Id="rId6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10/21/2018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