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" Type="http://schemas.openxmlformats.org/officeDocument/2006/relationships/slideLayout" Target="../slideLayouts/slideLayout1.xml"/><Relationship Id="rId8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6" Type="http://schemas.openxmlformats.org/officeDocument/2006/relationships/slideLayout" Target="../slideLayouts/slideLayout6.xml"/><Relationship Id="rId9" Type="http://schemas.openxmlformats.org/officeDocument/2006/relationships/slideLayout" Target="../slideLayouts/slideLayout9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1437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