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0" Type="http://schemas.openxmlformats.org/officeDocument/2006/relationships/slideLayout" Target="../slideLayouts/slideLayout10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1" Type="http://schemas.openxmlformats.org/officeDocument/2006/relationships/slideLayout" Target="../slideLayouts/slideLayout1.xml"/><Relationship Id="rId3" Type="http://schemas.openxmlformats.org/officeDocument/2006/relationships/slideLayout" Target="../slideLayouts/slideLayout3.xml"/><Relationship Id="rId9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1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6" Type="http://schemas.openxmlformats.org/officeDocument/2006/relationships/image" Target="../media/image5.png"/><Relationship Id="rId3" Type="http://schemas.openxmlformats.org/officeDocument/2006/relationships/image" Target="../media/image2.png"/><Relationship Id="rId8" Type="http://schemas.openxmlformats.org/officeDocument/2006/relationships/image" Target="../media/image7.png"/><Relationship Id="rId2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11/03/2018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1437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