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7" Type="http://schemas.openxmlformats.org/officeDocument/2006/relationships/slideLayout" Target="../slideLayouts/slideLayout7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2" Type="http://schemas.openxmlformats.org/officeDocument/2006/relationships/image" Target="../media/image1.jpeg"/><Relationship Id="rId7" Type="http://schemas.openxmlformats.org/officeDocument/2006/relationships/image" Target="../media/image6.png"/><Relationship Id="rId3" Type="http://schemas.openxmlformats.org/officeDocument/2006/relationships/image" Target="../media/image2.png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8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11/13/2018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8.8%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100.0%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0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52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18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248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28 flashes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