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4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5" Type="http://schemas.openxmlformats.org/officeDocument/2006/relationships/theme" Target="theme/theme1.xml"/><Relationship Id="rId3" Type="http://schemas.openxmlformats.org/officeDocument/2006/relationships/presProps" Target="pres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3" Type="http://schemas.openxmlformats.org/officeDocument/2006/relationships/slideLayout" Target="../slideLayouts/slideLayout3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2" Type="http://schemas.openxmlformats.org/officeDocument/2006/relationships/slideLayout" Target="../slideLayouts/slideLayout2.xml"/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2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4" Type="http://schemas.openxmlformats.org/officeDocument/2006/relationships/image" Target="../media/image3.png"/><Relationship Id="rId2" Type="http://schemas.openxmlformats.org/officeDocument/2006/relationships/image" Target="../media/image1.jpe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3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11/17/2018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