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2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4" Type="http://schemas.openxmlformats.org/officeDocument/2006/relationships/image" Target="../media/image3.png"/><Relationship Id="rId8" Type="http://schemas.openxmlformats.org/officeDocument/2006/relationships/image" Target="../media/image7.pn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3" Type="http://schemas.openxmlformats.org/officeDocument/2006/relationships/image" Target="../media/image2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11/19/2018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