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3" Type="http://schemas.openxmlformats.org/officeDocument/2006/relationships/presProps" Target="presProps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1" Type="http://schemas.openxmlformats.org/officeDocument/2006/relationships/slideLayout" Target="../slideLayouts/slideLayout11.xml"/><Relationship Id="rId7" Type="http://schemas.openxmlformats.org/officeDocument/2006/relationships/slideLayout" Target="../slideLayouts/slideLayout7.xml"/><Relationship Id="rId4" Type="http://schemas.openxmlformats.org/officeDocument/2006/relationships/slideLayout" Target="../slideLayouts/slideLayout4.xml"/><Relationship Id="rId8" Type="http://schemas.openxmlformats.org/officeDocument/2006/relationships/slideLayout" Target="../slideLayouts/slideLayout8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9" Type="http://schemas.openxmlformats.org/officeDocument/2006/relationships/slideLayout" Target="../slideLayouts/slideLayout9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7" Type="http://schemas.openxmlformats.org/officeDocument/2006/relationships/image" Target="../media/image6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6" Type="http://schemas.openxmlformats.org/officeDocument/2006/relationships/image" Target="../media/image5.png"/><Relationship Id="rId8" Type="http://schemas.openxmlformats.org/officeDocument/2006/relationships/image" Target="../media/image7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11/20/2018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