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'1.0' encoding='UTF-8' standalone='yes'?>
<Relationships xmlns="http://schemas.openxmlformats.org/package/2006/relationships"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6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4" Type="http://schemas.openxmlformats.org/officeDocument/2006/relationships/viewProps" Target="viewProps.xml"/><Relationship Id="rId5" Type="http://schemas.openxmlformats.org/officeDocument/2006/relationships/theme" Target="theme/theme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12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1" Type="http://schemas.openxmlformats.org/officeDocument/2006/relationships/slideLayout" Target="../slideLayouts/slideLayout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2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11/22/2018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3.9%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99.9%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68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23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303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53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