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6" Type="http://schemas.openxmlformats.org/officeDocument/2006/relationships/slideLayout" Target="../slideLayouts/slideLayout6.xml"/><Relationship Id="rId2" Type="http://schemas.openxmlformats.org/officeDocument/2006/relationships/slideLayout" Target="../slideLayouts/slideLayout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5" Type="http://schemas.openxmlformats.org/officeDocument/2006/relationships/slideLayout" Target="../slideLayouts/slideLayout5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4" Type="http://schemas.openxmlformats.org/officeDocument/2006/relationships/image" Target="../media/image3.png"/><Relationship Id="rId8" Type="http://schemas.openxmlformats.org/officeDocument/2006/relationships/image" Target="../media/image7.png"/><Relationship Id="rId5" Type="http://schemas.openxmlformats.org/officeDocument/2006/relationships/image" Target="../media/image4.png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11/25/2018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42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