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4" Type="http://schemas.openxmlformats.org/officeDocument/2006/relationships/slideLayout" Target="../slideLayouts/slideLayout4.xml"/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Relationship Id="rId3" Type="http://schemas.openxmlformats.org/officeDocument/2006/relationships/slideLayout" Target="../slideLayouts/slideLayout3.xml"/><Relationship Id="rId1" Type="http://schemas.openxmlformats.org/officeDocument/2006/relationships/slideLayout" Target="../slideLayouts/slideLayout1.xml"/><Relationship Id="rId9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11/28/2018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68.8%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449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