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7" Type="http://schemas.openxmlformats.org/officeDocument/2006/relationships/slideLayout" Target="../slideLayouts/slideLayout7.xml"/><Relationship Id="rId4" Type="http://schemas.openxmlformats.org/officeDocument/2006/relationships/slideLayout" Target="../slideLayouts/slideLayout4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3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7" Type="http://schemas.openxmlformats.org/officeDocument/2006/relationships/image" Target="../media/image6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5" Type="http://schemas.openxmlformats.org/officeDocument/2006/relationships/image" Target="../media/image4.png"/><Relationship Id="rId8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12/05/2018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6.6%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