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2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11" Type="http://schemas.openxmlformats.org/officeDocument/2006/relationships/slideLayout" Target="../slideLayouts/slideLayout11.xml"/><Relationship Id="rId9" Type="http://schemas.openxmlformats.org/officeDocument/2006/relationships/slideLayout" Target="../slideLayouts/slideLayout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4" Type="http://schemas.openxmlformats.org/officeDocument/2006/relationships/image" Target="../media/image3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5" Type="http://schemas.openxmlformats.org/officeDocument/2006/relationships/image" Target="../media/image4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12/10/2018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