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4" Type="http://schemas.openxmlformats.org/officeDocument/2006/relationships/viewProps" Target="viewProps.xml"/><Relationship Id="rId2" Type="http://schemas.openxmlformats.org/officeDocument/2006/relationships/slide" Target="slides/slide1.xml"/><Relationship Id="rId5" Type="http://schemas.openxmlformats.org/officeDocument/2006/relationships/theme" Target="theme/theme1.xml"/><Relationship Id="rId3" Type="http://schemas.openxmlformats.org/officeDocument/2006/relationships/presProps" Target="pres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0" Type="http://schemas.openxmlformats.org/officeDocument/2006/relationships/slideLayout" Target="../slideLayouts/slideLayout10.xml"/><Relationship Id="rId7" Type="http://schemas.openxmlformats.org/officeDocument/2006/relationships/slideLayout" Target="../slideLayouts/slideLayout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" Type="http://schemas.openxmlformats.org/officeDocument/2006/relationships/slideLayout" Target="../slideLayouts/slideLayout2.xml"/><Relationship Id="rId5" Type="http://schemas.openxmlformats.org/officeDocument/2006/relationships/slideLayout" Target="../slideLayouts/slideLayout5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2" Type="http://schemas.openxmlformats.org/officeDocument/2006/relationships/image" Target="../media/image1.jpeg"/><Relationship Id="rId5" Type="http://schemas.openxmlformats.org/officeDocument/2006/relationships/image" Target="../media/image4.png"/><Relationship Id="rId3" Type="http://schemas.openxmlformats.org/officeDocument/2006/relationships/image" Target="../media/image2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12/13/2018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