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5" Type="http://schemas.openxmlformats.org/officeDocument/2006/relationships/theme" Target="theme/theme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5" Type="http://schemas.openxmlformats.org/officeDocument/2006/relationships/slideLayout" Target="../slideLayouts/slideLayout5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0.xml"/><Relationship Id="rId3" Type="http://schemas.openxmlformats.org/officeDocument/2006/relationships/slideLayout" Target="../slideLayouts/slideLayout3.xml"/><Relationship Id="rId11" Type="http://schemas.openxmlformats.org/officeDocument/2006/relationships/slideLayout" Target="../slideLayouts/slideLayout11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5" Type="http://schemas.openxmlformats.org/officeDocument/2006/relationships/image" Target="../media/image4.png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12/17/2018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2.6%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100.0%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0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36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13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167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23 flashes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