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4" Type="http://schemas.openxmlformats.org/officeDocument/2006/relationships/viewProps" Target="viewProps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5" Type="http://schemas.openxmlformats.org/officeDocument/2006/relationships/theme" Target="theme/them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4.xml"/><Relationship Id="rId6" Type="http://schemas.openxmlformats.org/officeDocument/2006/relationships/slideLayout" Target="../slideLayouts/slideLayout6.xml"/><Relationship Id="rId2" Type="http://schemas.openxmlformats.org/officeDocument/2006/relationships/slideLayout" Target="../slideLayouts/slideLayout2.xml"/><Relationship Id="rId8" Type="http://schemas.openxmlformats.org/officeDocument/2006/relationships/slideLayout" Target="../slideLayouts/slideLayout8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1" Type="http://schemas.openxmlformats.org/officeDocument/2006/relationships/slideLayout" Target="../slideLayouts/slideLayout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2" Type="http://schemas.openxmlformats.org/officeDocument/2006/relationships/image" Target="../media/image1.jpe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12/19/2018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96.5%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