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'1.0' encoding='UTF-8' standalone='yes'?>
<Relationships xmlns="http://schemas.openxmlformats.org/package/2006/relationships"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4" Type="http://schemas.openxmlformats.org/officeDocument/2006/relationships/viewProps" Target="viewProps.xml"/><Relationship Id="rId5" Type="http://schemas.openxmlformats.org/officeDocument/2006/relationships/theme" Target="theme/theme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1" Type="http://schemas.openxmlformats.org/officeDocument/2006/relationships/slideLayout" Target="../slideLayouts/slideLayout11.xml"/><Relationship Id="rId7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12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6" Type="http://schemas.openxmlformats.org/officeDocument/2006/relationships/image" Target="../media/image5.png"/><Relationship Id="rId8" Type="http://schemas.openxmlformats.org/officeDocument/2006/relationships/image" Target="../media/image7.png"/><Relationship Id="rId5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12/22/2018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3.8%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96.9%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45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31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