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8" Type="http://schemas.openxmlformats.org/officeDocument/2006/relationships/slideLayout" Target="../slideLayouts/slideLayout8.xml"/><Relationship Id="rId6" Type="http://schemas.openxmlformats.org/officeDocument/2006/relationships/slideLayout" Target="../slideLayouts/slideLayout6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8" Type="http://schemas.openxmlformats.org/officeDocument/2006/relationships/image" Target="../media/image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12/24/2018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